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8.xml" ContentType="application/vnd.openxmlformats-officedocument.presentationml.notesSlide+xml"/>
  <Override PartName="/ppt/tags/tag42.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43.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6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55.xml" ContentType="application/vnd.openxmlformats-officedocument.presentationml.tags+xml"/>
  <Override PartName="/ppt/notesSlides/notesSlide63.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6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73"/>
  </p:notesMasterIdLst>
  <p:sldIdLst>
    <p:sldId id="256" r:id="rId3"/>
    <p:sldId id="484" r:id="rId4"/>
    <p:sldId id="398" r:id="rId5"/>
    <p:sldId id="519" r:id="rId6"/>
    <p:sldId id="493" r:id="rId7"/>
    <p:sldId id="481" r:id="rId8"/>
    <p:sldId id="492" r:id="rId9"/>
    <p:sldId id="494" r:id="rId10"/>
    <p:sldId id="399" r:id="rId11"/>
    <p:sldId id="472" r:id="rId12"/>
    <p:sldId id="293" r:id="rId13"/>
    <p:sldId id="495" r:id="rId14"/>
    <p:sldId id="517" r:id="rId15"/>
    <p:sldId id="470" r:id="rId16"/>
    <p:sldId id="509" r:id="rId17"/>
    <p:sldId id="524" r:id="rId18"/>
    <p:sldId id="525" r:id="rId19"/>
    <p:sldId id="400" r:id="rId20"/>
    <p:sldId id="444" r:id="rId21"/>
    <p:sldId id="445" r:id="rId22"/>
    <p:sldId id="446" r:id="rId23"/>
    <p:sldId id="447" r:id="rId24"/>
    <p:sldId id="518" r:id="rId25"/>
    <p:sldId id="473" r:id="rId26"/>
    <p:sldId id="454" r:id="rId27"/>
    <p:sldId id="453" r:id="rId28"/>
    <p:sldId id="467" r:id="rId29"/>
    <p:sldId id="448" r:id="rId30"/>
    <p:sldId id="475" r:id="rId31"/>
    <p:sldId id="466" r:id="rId32"/>
    <p:sldId id="474" r:id="rId33"/>
    <p:sldId id="456" r:id="rId34"/>
    <p:sldId id="452" r:id="rId35"/>
    <p:sldId id="459" r:id="rId36"/>
    <p:sldId id="460" r:id="rId37"/>
    <p:sldId id="451" r:id="rId38"/>
    <p:sldId id="480" r:id="rId39"/>
    <p:sldId id="450" r:id="rId40"/>
    <p:sldId id="508" r:id="rId41"/>
    <p:sldId id="462" r:id="rId42"/>
    <p:sldId id="471" r:id="rId43"/>
    <p:sldId id="520" r:id="rId44"/>
    <p:sldId id="496" r:id="rId45"/>
    <p:sldId id="500" r:id="rId46"/>
    <p:sldId id="503" r:id="rId47"/>
    <p:sldId id="522" r:id="rId48"/>
    <p:sldId id="510" r:id="rId49"/>
    <p:sldId id="502" r:id="rId50"/>
    <p:sldId id="521" r:id="rId51"/>
    <p:sldId id="497" r:id="rId52"/>
    <p:sldId id="487" r:id="rId53"/>
    <p:sldId id="488" r:id="rId54"/>
    <p:sldId id="489" r:id="rId55"/>
    <p:sldId id="490" r:id="rId56"/>
    <p:sldId id="491" r:id="rId57"/>
    <p:sldId id="511" r:id="rId58"/>
    <p:sldId id="526" r:id="rId59"/>
    <p:sldId id="486" r:id="rId60"/>
    <p:sldId id="504" r:id="rId61"/>
    <p:sldId id="514" r:id="rId62"/>
    <p:sldId id="516" r:id="rId63"/>
    <p:sldId id="498" r:id="rId64"/>
    <p:sldId id="512" r:id="rId65"/>
    <p:sldId id="513" r:id="rId66"/>
    <p:sldId id="507" r:id="rId67"/>
    <p:sldId id="523" r:id="rId68"/>
    <p:sldId id="499" r:id="rId69"/>
    <p:sldId id="461" r:id="rId70"/>
    <p:sldId id="485" r:id="rId71"/>
    <p:sldId id="334" r:id="rId72"/>
  </p:sldIdLst>
  <p:sldSz cx="17340263"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EFAFB233-063F-42B5-8137-9DF3F51BA10A}">
      <p15:sldGuideLst xmlns:p15="http://schemas.microsoft.com/office/powerpoint/2012/main">
        <p15:guide id="1" orient="horz" pos="3072" userDrawn="1">
          <p15:clr>
            <a:srgbClr val="A4A3A4"/>
          </p15:clr>
        </p15:guide>
        <p15:guide id="2" pos="546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43C"/>
    <a:srgbClr val="F8F8F8"/>
    <a:srgbClr val="F9FFB1"/>
    <a:srgbClr val="5592D7"/>
    <a:srgbClr val="23B4D7"/>
    <a:srgbClr val="1F96B2"/>
    <a:srgbClr val="0029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96" autoAdjust="0"/>
    <p:restoredTop sz="74250" autoAdjust="0"/>
  </p:normalViewPr>
  <p:slideViewPr>
    <p:cSldViewPr snapToGrid="0" snapToObjects="1">
      <p:cViewPr varScale="1">
        <p:scale>
          <a:sx n="57" d="100"/>
          <a:sy n="57" d="100"/>
        </p:scale>
        <p:origin x="86" y="216"/>
      </p:cViewPr>
      <p:guideLst>
        <p:guide orient="horz" pos="3072"/>
        <p:guide pos="54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7" d="100"/>
          <a:sy n="67" d="100"/>
        </p:scale>
        <p:origin x="3120"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381000" y="685800"/>
            <a:ext cx="6096000" cy="3429000"/>
          </a:xfrm>
          <a:prstGeom prst="rect">
            <a:avLst/>
          </a:prstGeom>
        </p:spPr>
        <p:txBody>
          <a:bodyPr/>
          <a:lstStyle/>
          <a:p>
            <a:pPr lvl="0"/>
            <a:endParaRPr dirty="0"/>
          </a:p>
        </p:txBody>
      </p:sp>
      <p:sp>
        <p:nvSpPr>
          <p:cNvPr id="41" name="Shape 4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924974668"/>
      </p:ext>
    </p:extLst>
  </p:cSld>
  <p:clrMap bg1="lt1" tx1="dk1" bg2="lt2" tx2="dk2" accent1="accent1" accent2="accent2" accent3="accent3" accent4="accent4" accent5="accent5" accent6="accent6" hlink="hlink" folHlink="folHlink"/>
  <p:notesStyle>
    <a:lvl1pPr defTabSz="457200">
      <a:lnSpc>
        <a:spcPct val="125000"/>
      </a:lnSpc>
      <a:defRPr sz="1600">
        <a:latin typeface="Arial"/>
        <a:ea typeface="Arial"/>
        <a:cs typeface="Arial"/>
        <a:sym typeface="Avenir Roman"/>
      </a:defRPr>
    </a:lvl1pPr>
    <a:lvl2pPr indent="228600" defTabSz="457200">
      <a:lnSpc>
        <a:spcPct val="125000"/>
      </a:lnSpc>
      <a:defRPr sz="1600">
        <a:latin typeface="Avenir Roman"/>
        <a:ea typeface="Avenir Roman"/>
        <a:cs typeface="Avenir Roman"/>
        <a:sym typeface="Avenir Roman"/>
      </a:defRPr>
    </a:lvl2pPr>
    <a:lvl3pPr indent="457200" defTabSz="457200">
      <a:lnSpc>
        <a:spcPct val="125000"/>
      </a:lnSpc>
      <a:defRPr sz="1600">
        <a:latin typeface="Avenir Roman"/>
        <a:ea typeface="Avenir Roman"/>
        <a:cs typeface="Avenir Roman"/>
        <a:sym typeface="Avenir Roman"/>
      </a:defRPr>
    </a:lvl3pPr>
    <a:lvl4pPr indent="685800" defTabSz="457200">
      <a:lnSpc>
        <a:spcPct val="125000"/>
      </a:lnSpc>
      <a:defRPr sz="1600">
        <a:latin typeface="Avenir Roman"/>
        <a:ea typeface="Avenir Roman"/>
        <a:cs typeface="Avenir Roman"/>
        <a:sym typeface="Avenir Roman"/>
      </a:defRPr>
    </a:lvl4pPr>
    <a:lvl5pPr indent="914400" defTabSz="457200">
      <a:lnSpc>
        <a:spcPct val="125000"/>
      </a:lnSpc>
      <a:defRPr sz="1600">
        <a:latin typeface="Avenir Roman"/>
        <a:ea typeface="Avenir Roman"/>
        <a:cs typeface="Avenir Roman"/>
        <a:sym typeface="Avenir Roman"/>
      </a:defRPr>
    </a:lvl5pPr>
    <a:lvl6pPr indent="1143000" defTabSz="457200">
      <a:lnSpc>
        <a:spcPct val="125000"/>
      </a:lnSpc>
      <a:defRPr sz="1600">
        <a:latin typeface="Avenir Roman"/>
        <a:ea typeface="Avenir Roman"/>
        <a:cs typeface="Avenir Roman"/>
        <a:sym typeface="Avenir Roman"/>
      </a:defRPr>
    </a:lvl6pPr>
    <a:lvl7pPr indent="1371600" defTabSz="457200">
      <a:lnSpc>
        <a:spcPct val="125000"/>
      </a:lnSpc>
      <a:defRPr sz="1600">
        <a:latin typeface="Avenir Roman"/>
        <a:ea typeface="Avenir Roman"/>
        <a:cs typeface="Avenir Roman"/>
        <a:sym typeface="Avenir Roman"/>
      </a:defRPr>
    </a:lvl7pPr>
    <a:lvl8pPr indent="1600200" defTabSz="457200">
      <a:lnSpc>
        <a:spcPct val="125000"/>
      </a:lnSpc>
      <a:defRPr sz="1600">
        <a:latin typeface="Avenir Roman"/>
        <a:ea typeface="Avenir Roman"/>
        <a:cs typeface="Avenir Roman"/>
        <a:sym typeface="Avenir Roman"/>
      </a:defRPr>
    </a:lvl8pPr>
    <a:lvl9pPr indent="1828800" defTabSz="457200">
      <a:lnSpc>
        <a:spcPct val="125000"/>
      </a:lnSpc>
      <a:defRPr sz="16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8" name="Shape 48"/>
          <p:cNvSpPr>
            <a:spLocks noGrp="1"/>
          </p:cNvSpPr>
          <p:nvPr>
            <p:ph type="body" sz="quarter" idx="1"/>
          </p:nvPr>
        </p:nvSpPr>
        <p:spPr>
          <a:prstGeom prst="rect">
            <a:avLst/>
          </a:prstGeom>
        </p:spPr>
        <p:txBody>
          <a:bodyPr/>
          <a:lstStyle/>
          <a:p>
            <a:pPr lvl="0">
              <a:defRPr sz="1800"/>
            </a:pPr>
            <a:endParaRPr sz="1600" dirty="0"/>
          </a:p>
        </p:txBody>
      </p:sp>
    </p:spTree>
    <p:extLst>
      <p:ext uri="{BB962C8B-B14F-4D97-AF65-F5344CB8AC3E}">
        <p14:creationId xmlns:p14="http://schemas.microsoft.com/office/powerpoint/2010/main" val="2774601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405550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07" name="Shape 107"/>
          <p:cNvSpPr>
            <a:spLocks noGrp="1"/>
          </p:cNvSpPr>
          <p:nvPr>
            <p:ph type="body" sz="quarter" idx="1"/>
          </p:nvPr>
        </p:nvSpPr>
        <p:spPr>
          <a:prstGeom prst="rect">
            <a:avLst/>
          </a:prstGeom>
        </p:spPr>
        <p:txBody>
          <a:bodyPr/>
          <a:lstStyle/>
          <a:p>
            <a:pPr lvl="0">
              <a:lnSpc>
                <a:spcPct val="125000"/>
              </a:lnSpc>
              <a:defRPr sz="1800"/>
            </a:pPr>
            <a:endParaRPr sz="1400" dirty="0">
              <a:latin typeface="Avenir Book"/>
              <a:ea typeface="Avenir Book"/>
              <a:cs typeface="Avenir Book"/>
              <a:sym typeface="Avenir Book"/>
            </a:endParaRPr>
          </a:p>
        </p:txBody>
      </p:sp>
    </p:spTree>
    <p:extLst>
      <p:ext uri="{BB962C8B-B14F-4D97-AF65-F5344CB8AC3E}">
        <p14:creationId xmlns:p14="http://schemas.microsoft.com/office/powerpoint/2010/main" val="2769202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43" name="Shape 443"/>
          <p:cNvSpPr>
            <a:spLocks noGrp="1"/>
          </p:cNvSpPr>
          <p:nvPr>
            <p:ph type="body" sz="quarter" idx="1"/>
          </p:nvPr>
        </p:nvSpPr>
        <p:spPr>
          <a:prstGeom prst="rect">
            <a:avLst/>
          </a:prstGeom>
        </p:spPr>
        <p:txBody>
          <a:bodyPr/>
          <a:lstStyle/>
          <a:p>
            <a:pPr lvl="0">
              <a:defRPr sz="1800"/>
            </a:pPr>
            <a:endParaRPr sz="1600" b="0" dirty="0"/>
          </a:p>
        </p:txBody>
      </p:sp>
    </p:spTree>
    <p:extLst>
      <p:ext uri="{BB962C8B-B14F-4D97-AF65-F5344CB8AC3E}">
        <p14:creationId xmlns:p14="http://schemas.microsoft.com/office/powerpoint/2010/main" val="3633864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43" name="Shape 443"/>
          <p:cNvSpPr>
            <a:spLocks noGrp="1"/>
          </p:cNvSpPr>
          <p:nvPr>
            <p:ph type="body" sz="quarter" idx="1"/>
          </p:nvPr>
        </p:nvSpPr>
        <p:spPr>
          <a:prstGeom prst="rect">
            <a:avLst/>
          </a:prstGeom>
        </p:spPr>
        <p:txBody>
          <a:bodyPr/>
          <a:lstStyle/>
          <a:p>
            <a:pPr lvl="0">
              <a:defRPr sz="1800"/>
            </a:pPr>
            <a:endParaRPr sz="1600" b="0" dirty="0"/>
          </a:p>
        </p:txBody>
      </p:sp>
    </p:spTree>
    <p:extLst>
      <p:ext uri="{BB962C8B-B14F-4D97-AF65-F5344CB8AC3E}">
        <p14:creationId xmlns:p14="http://schemas.microsoft.com/office/powerpoint/2010/main" val="758254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43" name="Shape 443"/>
          <p:cNvSpPr>
            <a:spLocks noGrp="1"/>
          </p:cNvSpPr>
          <p:nvPr>
            <p:ph type="body" sz="quarter" idx="1"/>
          </p:nvPr>
        </p:nvSpPr>
        <p:spPr>
          <a:prstGeom prst="rect">
            <a:avLst/>
          </a:prstGeom>
        </p:spPr>
        <p:txBody>
          <a:bodyPr/>
          <a:lstStyle/>
          <a:p>
            <a:pPr lvl="0">
              <a:defRPr sz="1800"/>
            </a:pPr>
            <a:endParaRPr sz="1600" b="0" dirty="0"/>
          </a:p>
        </p:txBody>
      </p:sp>
    </p:spTree>
    <p:extLst>
      <p:ext uri="{BB962C8B-B14F-4D97-AF65-F5344CB8AC3E}">
        <p14:creationId xmlns:p14="http://schemas.microsoft.com/office/powerpoint/2010/main" val="225630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r>
              <a:rPr lang="en-US" sz="1600" dirty="0">
                <a:latin typeface="Avenir Book"/>
                <a:ea typeface="Avenir Book"/>
                <a:cs typeface="Avenir Book"/>
                <a:sym typeface="Avenir Book"/>
              </a:rPr>
              <a:t>Most of classification methods work directly in the feature space, or, when</a:t>
            </a:r>
          </a:p>
          <a:p>
            <a:r>
              <a:rPr lang="en-US" sz="1600" dirty="0">
                <a:latin typeface="Avenir Book"/>
                <a:ea typeface="Avenir Book"/>
                <a:cs typeface="Avenir Book"/>
                <a:sym typeface="Avenir Book"/>
              </a:rPr>
              <a:t>they modify it, the resulting space inherits the topology of the initial space.</a:t>
            </a:r>
          </a:p>
          <a:p>
            <a:r>
              <a:rPr lang="en-US" sz="1600" dirty="0">
                <a:latin typeface="Avenir Book"/>
                <a:ea typeface="Avenir Book"/>
                <a:cs typeface="Avenir Book"/>
                <a:sym typeface="Avenir Book"/>
              </a:rPr>
              <a:t>In the particular case of linear models, a scalar product is mandatory to</a:t>
            </a:r>
          </a:p>
          <a:p>
            <a:r>
              <a:rPr lang="en-US" sz="1600" dirty="0">
                <a:latin typeface="Avenir Book"/>
                <a:ea typeface="Avenir Book"/>
                <a:cs typeface="Avenir Book"/>
                <a:sym typeface="Avenir Book"/>
              </a:rPr>
              <a:t>represent the decision itself and to quantify the distance from an element to</a:t>
            </a:r>
          </a:p>
          <a:p>
            <a:r>
              <a:rPr lang="en-US" sz="1600" dirty="0">
                <a:latin typeface="Avenir Book"/>
                <a:ea typeface="Avenir Book"/>
                <a:cs typeface="Avenir Book"/>
                <a:sym typeface="Avenir Book"/>
              </a:rPr>
              <a:t>the decision boundary. In some cases, a metric is obviously available, and</a:t>
            </a:r>
          </a:p>
          <a:p>
            <a:r>
              <a:rPr lang="en-US" sz="1600" dirty="0">
                <a:latin typeface="Avenir Book"/>
                <a:ea typeface="Avenir Book"/>
                <a:cs typeface="Avenir Book"/>
                <a:sym typeface="Avenir Book"/>
              </a:rPr>
              <a:t>in some other cases some ad-hoc metrics may be constructed for a specific</a:t>
            </a:r>
          </a:p>
          <a:p>
            <a:r>
              <a:rPr lang="en-US" sz="1600" dirty="0">
                <a:latin typeface="Avenir Book"/>
                <a:ea typeface="Avenir Book"/>
                <a:cs typeface="Avenir Book"/>
                <a:sym typeface="Avenir Book"/>
              </a:rPr>
              <a:t>problem.</a:t>
            </a:r>
            <a:endParaRPr lang="pl-PL" sz="1600" dirty="0">
              <a:latin typeface="Avenir Book"/>
              <a:ea typeface="Avenir Book"/>
              <a:cs typeface="Avenir Book"/>
              <a:sym typeface="Avenir Book"/>
            </a:endParaRPr>
          </a:p>
          <a:p>
            <a:endParaRPr lang="pl-PL" sz="1600" dirty="0">
              <a:latin typeface="Avenir Book"/>
              <a:ea typeface="Avenir Book"/>
              <a:cs typeface="Avenir Book"/>
              <a:sym typeface="Avenir Book"/>
            </a:endParaRPr>
          </a:p>
          <a:p>
            <a:r>
              <a:rPr lang="en-US" sz="1600" dirty="0">
                <a:latin typeface="Avenir Book"/>
                <a:ea typeface="Avenir Book"/>
                <a:cs typeface="Avenir Book"/>
                <a:sym typeface="Avenir Book"/>
              </a:rPr>
              <a:t>However, there a plenty of practical situations where the good</a:t>
            </a:r>
          </a:p>
          <a:p>
            <a:r>
              <a:rPr lang="en-US" sz="1600" dirty="0">
                <a:latin typeface="Avenir Book"/>
                <a:ea typeface="Avenir Book"/>
                <a:cs typeface="Avenir Book"/>
                <a:sym typeface="Avenir Book"/>
              </a:rPr>
              <a:t>metric is not known (e.g. it requires a very specific expertise). Also, it is</a:t>
            </a:r>
          </a:p>
          <a:p>
            <a:r>
              <a:rPr lang="en-US" sz="1600" dirty="0">
                <a:latin typeface="Avenir Book"/>
                <a:ea typeface="Avenir Book"/>
                <a:cs typeface="Avenir Book"/>
                <a:sym typeface="Avenir Book"/>
              </a:rPr>
              <a:t>very common to miss some data in a dataset (e.g. due to a defective sensor</a:t>
            </a:r>
          </a:p>
          <a:p>
            <a:r>
              <a:rPr lang="en-US" sz="1600" dirty="0">
                <a:latin typeface="Avenir Book"/>
                <a:ea typeface="Avenir Book"/>
                <a:cs typeface="Avenir Book"/>
                <a:sym typeface="Avenir Book"/>
              </a:rPr>
              <a:t>for some period of time), or to have to include new pieces of information</a:t>
            </a:r>
          </a:p>
          <a:p>
            <a:r>
              <a:rPr lang="en-US" sz="1600" dirty="0">
                <a:latin typeface="Avenir Book"/>
                <a:ea typeface="Avenir Book"/>
                <a:cs typeface="Avenir Book"/>
                <a:sym typeface="Avenir Book"/>
              </a:rPr>
              <a:t>after an initial model was built (e.g. adding new sensors). In the case of</a:t>
            </a:r>
          </a:p>
          <a:p>
            <a:r>
              <a:rPr lang="en-US" sz="1600" dirty="0">
                <a:latin typeface="Avenir Book"/>
                <a:ea typeface="Avenir Book"/>
                <a:cs typeface="Avenir Book"/>
                <a:sym typeface="Avenir Book"/>
              </a:rPr>
              <a:t>SVM, for instance in R 3 , if an element has only 2 components it does not</a:t>
            </a:r>
          </a:p>
          <a:p>
            <a:r>
              <a:rPr lang="en-US" sz="1600" dirty="0">
                <a:latin typeface="Avenir Book"/>
                <a:ea typeface="Avenir Book"/>
                <a:cs typeface="Avenir Book"/>
                <a:sym typeface="Avenir Book"/>
              </a:rPr>
              <a:t>describe a point but a plan and as a result, there is no way separate it with a</a:t>
            </a:r>
          </a:p>
          <a:p>
            <a:r>
              <a:rPr lang="en-US" sz="1600" dirty="0">
                <a:latin typeface="Avenir Book"/>
                <a:ea typeface="Avenir Book"/>
                <a:cs typeface="Avenir Book"/>
                <a:sym typeface="Avenir Book"/>
              </a:rPr>
              <a:t>(hyper)plan.</a:t>
            </a:r>
            <a:endParaRPr lang="pl-PL" sz="1600" dirty="0">
              <a:latin typeface="Avenir Book"/>
              <a:ea typeface="Avenir Book"/>
              <a:cs typeface="Avenir Book"/>
              <a:sym typeface="Avenir Book"/>
            </a:endParaRPr>
          </a:p>
          <a:p>
            <a:endParaRPr lang="pl-PL" sz="1600" dirty="0">
              <a:latin typeface="Avenir Book"/>
              <a:ea typeface="Avenir Book"/>
              <a:cs typeface="Avenir Book"/>
              <a:sym typeface="Avenir Book"/>
            </a:endParaRPr>
          </a:p>
          <a:p>
            <a:r>
              <a:rPr lang="en-US" sz="1600" dirty="0">
                <a:latin typeface="Avenir Book"/>
                <a:ea typeface="Avenir Book"/>
                <a:cs typeface="Avenir Book"/>
                <a:sym typeface="Avenir Book"/>
              </a:rPr>
              <a:t>Conversely, consider a model built in R 2 with some additional information</a:t>
            </a:r>
          </a:p>
          <a:p>
            <a:r>
              <a:rPr lang="en-US" sz="1600" dirty="0">
                <a:latin typeface="Avenir Book"/>
                <a:ea typeface="Avenir Book"/>
                <a:cs typeface="Avenir Book"/>
                <a:sym typeface="Avenir Book"/>
              </a:rPr>
              <a:t>available after such that the classification instance now lives in R 3 . Math-</a:t>
            </a:r>
          </a:p>
          <a:p>
            <a:r>
              <a:rPr lang="en-US" sz="1600" dirty="0" err="1">
                <a:latin typeface="Avenir Book"/>
                <a:ea typeface="Avenir Book"/>
                <a:cs typeface="Avenir Book"/>
                <a:sym typeface="Avenir Book"/>
              </a:rPr>
              <a:t>ematically</a:t>
            </a:r>
            <a:r>
              <a:rPr lang="en-US" sz="1600" dirty="0">
                <a:latin typeface="Avenir Book"/>
                <a:ea typeface="Avenir Book"/>
                <a:cs typeface="Avenir Book"/>
                <a:sym typeface="Avenir Book"/>
              </a:rPr>
              <a:t>, there is no guarantee that the model in two dimensions is even</a:t>
            </a:r>
          </a:p>
          <a:p>
            <a:r>
              <a:rPr lang="en-US" sz="1600" dirty="0">
                <a:latin typeface="Avenir Book"/>
                <a:ea typeface="Avenir Book"/>
                <a:cs typeface="Avenir Book"/>
                <a:sym typeface="Avenir Book"/>
              </a:rPr>
              <a:t>close to the model built from scratch in three dimensions. For instance, if the</a:t>
            </a:r>
          </a:p>
          <a:p>
            <a:r>
              <a:rPr lang="en-US" sz="1600" dirty="0">
                <a:latin typeface="Avenir Book"/>
                <a:ea typeface="Avenir Book"/>
                <a:cs typeface="Avenir Book"/>
                <a:sym typeface="Avenir Book"/>
              </a:rPr>
              <a:t>points are not linearly separable in two dimensions but are in three </a:t>
            </a:r>
            <a:r>
              <a:rPr lang="en-US" sz="1600" dirty="0" err="1">
                <a:latin typeface="Avenir Book"/>
                <a:ea typeface="Avenir Book"/>
                <a:cs typeface="Avenir Book"/>
                <a:sym typeface="Avenir Book"/>
              </a:rPr>
              <a:t>dimen</a:t>
            </a:r>
            <a:r>
              <a:rPr lang="en-US" sz="1600" dirty="0">
                <a:latin typeface="Avenir Book"/>
                <a:ea typeface="Avenir Book"/>
                <a:cs typeface="Avenir Book"/>
                <a:sym typeface="Avenir Book"/>
              </a:rPr>
              <a:t>-</a:t>
            </a:r>
          </a:p>
          <a:p>
            <a:r>
              <a:rPr lang="en-US" sz="1600" dirty="0" err="1">
                <a:latin typeface="Avenir Book"/>
                <a:ea typeface="Avenir Book"/>
                <a:cs typeface="Avenir Book"/>
                <a:sym typeface="Avenir Book"/>
              </a:rPr>
              <a:t>sions</a:t>
            </a:r>
            <a:r>
              <a:rPr lang="en-US" sz="1600" dirty="0">
                <a:latin typeface="Avenir Book"/>
                <a:ea typeface="Avenir Book"/>
                <a:cs typeface="Avenir Book"/>
                <a:sym typeface="Avenir Book"/>
              </a:rPr>
              <a:t>, there is no chance for the projection of the plane into the subspace of</a:t>
            </a:r>
          </a:p>
          <a:p>
            <a:r>
              <a:rPr lang="en-US" sz="1600" dirty="0">
                <a:latin typeface="Avenir Book"/>
                <a:ea typeface="Avenir Book"/>
                <a:cs typeface="Avenir Book"/>
                <a:sym typeface="Avenir Book"/>
              </a:rPr>
              <a:t>two dimensions to be the model found while working only in this subspace.</a:t>
            </a:r>
          </a:p>
          <a:p>
            <a:r>
              <a:rPr lang="en-US" sz="1600" dirty="0">
                <a:latin typeface="Avenir Book"/>
                <a:ea typeface="Avenir Book"/>
                <a:cs typeface="Avenir Book"/>
                <a:sym typeface="Avenir Book"/>
              </a:rPr>
              <a:t>Despite multiple algorithms have an online counterpart, i.e. the model keeps</a:t>
            </a:r>
          </a:p>
          <a:p>
            <a:r>
              <a:rPr lang="en-US" sz="1600" dirty="0">
                <a:latin typeface="Avenir Book"/>
                <a:ea typeface="Avenir Book"/>
                <a:cs typeface="Avenir Book"/>
                <a:sym typeface="Avenir Book"/>
              </a:rPr>
              <a:t>being trained with new input vectors, as far as we know, there is no significant</a:t>
            </a:r>
          </a:p>
          <a:p>
            <a:r>
              <a:rPr lang="en-US" sz="1600" dirty="0">
                <a:latin typeface="Avenir Book"/>
                <a:ea typeface="Avenir Book"/>
                <a:cs typeface="Avenir Book"/>
                <a:sym typeface="Avenir Book"/>
              </a:rPr>
              <a:t>work on having this horizontal scalability (as opposed to vertical scalability).</a:t>
            </a:r>
            <a:endParaRPr lang="pl-PL" sz="1600" dirty="0">
              <a:latin typeface="Avenir Book"/>
              <a:ea typeface="Avenir Book"/>
              <a:cs typeface="Avenir Book"/>
              <a:sym typeface="Avenir Book"/>
            </a:endParaRPr>
          </a:p>
          <a:p>
            <a:endParaRPr lang="pl-PL" sz="1600" dirty="0">
              <a:latin typeface="Avenir Book"/>
              <a:ea typeface="Avenir Book"/>
              <a:cs typeface="Avenir Book"/>
              <a:sym typeface="Avenir Book"/>
            </a:endParaRPr>
          </a:p>
          <a:p>
            <a:r>
              <a:rPr lang="en-US" sz="1600" dirty="0">
                <a:latin typeface="Avenir Book"/>
                <a:ea typeface="Avenir Book"/>
                <a:cs typeface="Avenir Book"/>
                <a:sym typeface="Avenir Book"/>
              </a:rPr>
              <a:t>Of course, exploiting the specificities of features often</a:t>
            </a:r>
          </a:p>
          <a:p>
            <a:r>
              <a:rPr lang="en-US" sz="1600" dirty="0">
                <a:latin typeface="Avenir Book"/>
                <a:ea typeface="Avenir Book"/>
                <a:cs typeface="Avenir Book"/>
                <a:sym typeface="Avenir Book"/>
              </a:rPr>
              <a:t>6lead to better results but also requires manual expertise that blocks a wider</a:t>
            </a:r>
          </a:p>
          <a:p>
            <a:r>
              <a:rPr lang="en-US" sz="1600" dirty="0">
                <a:latin typeface="Avenir Book"/>
                <a:ea typeface="Avenir Book"/>
                <a:cs typeface="Avenir Book"/>
                <a:sym typeface="Avenir Book"/>
              </a:rPr>
              <a:t>adoption by end-users. This is </a:t>
            </a:r>
            <a:r>
              <a:rPr lang="en-US" sz="1600" dirty="0" err="1">
                <a:latin typeface="Avenir Book"/>
                <a:ea typeface="Avenir Book"/>
                <a:cs typeface="Avenir Book"/>
                <a:sym typeface="Avenir Book"/>
              </a:rPr>
              <a:t>particularely</a:t>
            </a:r>
            <a:r>
              <a:rPr lang="en-US" sz="1600" dirty="0">
                <a:latin typeface="Avenir Book"/>
                <a:ea typeface="Avenir Book"/>
                <a:cs typeface="Avenir Book"/>
                <a:sym typeface="Avenir Book"/>
              </a:rPr>
              <a:t> true with categorical variables</a:t>
            </a:r>
          </a:p>
          <a:p>
            <a:r>
              <a:rPr lang="en-US" sz="1600" dirty="0">
                <a:latin typeface="Avenir Book"/>
                <a:ea typeface="Avenir Book"/>
                <a:cs typeface="Avenir Book"/>
                <a:sym typeface="Avenir Book"/>
              </a:rPr>
              <a:t>that often require to be encoded taking into account the method specificity.</a:t>
            </a:r>
          </a:p>
          <a:p>
            <a:r>
              <a:rPr lang="en-US" sz="1600" dirty="0">
                <a:latin typeface="Avenir Book"/>
                <a:ea typeface="Avenir Book"/>
                <a:cs typeface="Avenir Book"/>
                <a:sym typeface="Avenir Book"/>
              </a:rPr>
              <a:t>For instance, for Decision Tree and its Ensemble counterpart, the Random</a:t>
            </a:r>
          </a:p>
          <a:p>
            <a:r>
              <a:rPr lang="en-US" sz="1600" dirty="0">
                <a:latin typeface="Avenir Book"/>
                <a:ea typeface="Avenir Book"/>
                <a:cs typeface="Avenir Book"/>
                <a:sym typeface="Avenir Book"/>
              </a:rPr>
              <a:t>Forest, the accuracy depends on the encoder and using a Numerical encoder,</a:t>
            </a:r>
          </a:p>
          <a:p>
            <a:r>
              <a:rPr lang="en-US" sz="1600" dirty="0">
                <a:latin typeface="Avenir Book"/>
                <a:ea typeface="Avenir Book"/>
                <a:cs typeface="Avenir Book"/>
                <a:sym typeface="Avenir Book"/>
              </a:rPr>
              <a:t>a One-Hot encoder or a Binary encoder may drastically change the model</a:t>
            </a:r>
          </a:p>
          <a:p>
            <a:r>
              <a:rPr lang="en-US" sz="1600" dirty="0">
                <a:latin typeface="Avenir Book"/>
                <a:ea typeface="Avenir Book"/>
                <a:cs typeface="Avenir Book"/>
                <a:sym typeface="Avenir Book"/>
              </a:rPr>
              <a:t>fitted on the same data. For this reason, it is also important to develop</a:t>
            </a:r>
          </a:p>
          <a:p>
            <a:r>
              <a:rPr lang="en-US" sz="1600" dirty="0">
                <a:latin typeface="Avenir Book"/>
                <a:ea typeface="Avenir Book"/>
                <a:cs typeface="Avenir Book"/>
                <a:sym typeface="Avenir Book"/>
              </a:rPr>
              <a:t>methods that are “agnostic” to the data representation or at least as less</a:t>
            </a:r>
          </a:p>
          <a:p>
            <a:r>
              <a:rPr lang="en-US" sz="1600" dirty="0">
                <a:latin typeface="Avenir Book"/>
                <a:ea typeface="Avenir Book"/>
                <a:cs typeface="Avenir Book"/>
                <a:sym typeface="Avenir Book"/>
              </a:rPr>
              <a:t>sensitive as possible.</a:t>
            </a:r>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665463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r>
              <a:rPr lang="en-US" sz="1600" dirty="0">
                <a:latin typeface="Avenir Book"/>
                <a:ea typeface="Avenir Book"/>
                <a:cs typeface="Avenir Book"/>
                <a:sym typeface="Avenir Book"/>
              </a:rPr>
              <a:t>Most of classification methods work directly in the feature space, or, when</a:t>
            </a:r>
          </a:p>
          <a:p>
            <a:r>
              <a:rPr lang="en-US" sz="1600" dirty="0">
                <a:latin typeface="Avenir Book"/>
                <a:ea typeface="Avenir Book"/>
                <a:cs typeface="Avenir Book"/>
                <a:sym typeface="Avenir Book"/>
              </a:rPr>
              <a:t>they modify it, the resulting space inherits the topology of the initial space.</a:t>
            </a:r>
          </a:p>
          <a:p>
            <a:r>
              <a:rPr lang="en-US" sz="1600" dirty="0">
                <a:latin typeface="Avenir Book"/>
                <a:ea typeface="Avenir Book"/>
                <a:cs typeface="Avenir Book"/>
                <a:sym typeface="Avenir Book"/>
              </a:rPr>
              <a:t>In the particular case of linear models, a scalar product is mandatory to</a:t>
            </a:r>
          </a:p>
          <a:p>
            <a:r>
              <a:rPr lang="en-US" sz="1600" dirty="0">
                <a:latin typeface="Avenir Book"/>
                <a:ea typeface="Avenir Book"/>
                <a:cs typeface="Avenir Book"/>
                <a:sym typeface="Avenir Book"/>
              </a:rPr>
              <a:t>represent the decision itself and to quantify the distance from an element to</a:t>
            </a:r>
          </a:p>
          <a:p>
            <a:r>
              <a:rPr lang="en-US" sz="1600" dirty="0">
                <a:latin typeface="Avenir Book"/>
                <a:ea typeface="Avenir Book"/>
                <a:cs typeface="Avenir Book"/>
                <a:sym typeface="Avenir Book"/>
              </a:rPr>
              <a:t>the decision boundary. In some cases, a metric is obviously available, and</a:t>
            </a:r>
          </a:p>
          <a:p>
            <a:r>
              <a:rPr lang="en-US" sz="1600" dirty="0">
                <a:latin typeface="Avenir Book"/>
                <a:ea typeface="Avenir Book"/>
                <a:cs typeface="Avenir Book"/>
                <a:sym typeface="Avenir Book"/>
              </a:rPr>
              <a:t>in some other cases some ad-hoc metrics may be constructed for a specific</a:t>
            </a:r>
          </a:p>
          <a:p>
            <a:r>
              <a:rPr lang="en-US" sz="1600" dirty="0">
                <a:latin typeface="Avenir Book"/>
                <a:ea typeface="Avenir Book"/>
                <a:cs typeface="Avenir Book"/>
                <a:sym typeface="Avenir Book"/>
              </a:rPr>
              <a:t>problem.</a:t>
            </a:r>
            <a:endParaRPr lang="pl-PL" sz="1600" dirty="0">
              <a:latin typeface="Avenir Book"/>
              <a:ea typeface="Avenir Book"/>
              <a:cs typeface="Avenir Book"/>
              <a:sym typeface="Avenir Book"/>
            </a:endParaRPr>
          </a:p>
          <a:p>
            <a:endParaRPr lang="pl-PL" sz="1600" dirty="0">
              <a:latin typeface="Avenir Book"/>
              <a:ea typeface="Avenir Book"/>
              <a:cs typeface="Avenir Book"/>
              <a:sym typeface="Avenir Book"/>
            </a:endParaRPr>
          </a:p>
          <a:p>
            <a:r>
              <a:rPr lang="en-US" sz="1600" dirty="0">
                <a:latin typeface="Avenir Book"/>
                <a:ea typeface="Avenir Book"/>
                <a:cs typeface="Avenir Book"/>
                <a:sym typeface="Avenir Book"/>
              </a:rPr>
              <a:t>However, there a plenty of practical situations where the good</a:t>
            </a:r>
          </a:p>
          <a:p>
            <a:r>
              <a:rPr lang="en-US" sz="1600" dirty="0">
                <a:latin typeface="Avenir Book"/>
                <a:ea typeface="Avenir Book"/>
                <a:cs typeface="Avenir Book"/>
                <a:sym typeface="Avenir Book"/>
              </a:rPr>
              <a:t>metric is not known (e.g. it requires a very specific expertise). Also, it is</a:t>
            </a:r>
          </a:p>
          <a:p>
            <a:r>
              <a:rPr lang="en-US" sz="1600" dirty="0">
                <a:latin typeface="Avenir Book"/>
                <a:ea typeface="Avenir Book"/>
                <a:cs typeface="Avenir Book"/>
                <a:sym typeface="Avenir Book"/>
              </a:rPr>
              <a:t>very common to miss some data in a dataset (e.g. due to a defective sensor</a:t>
            </a:r>
          </a:p>
          <a:p>
            <a:r>
              <a:rPr lang="en-US" sz="1600" dirty="0">
                <a:latin typeface="Avenir Book"/>
                <a:ea typeface="Avenir Book"/>
                <a:cs typeface="Avenir Book"/>
                <a:sym typeface="Avenir Book"/>
              </a:rPr>
              <a:t>for some period of time), or to have to include new pieces of information</a:t>
            </a:r>
          </a:p>
          <a:p>
            <a:r>
              <a:rPr lang="en-US" sz="1600" dirty="0">
                <a:latin typeface="Avenir Book"/>
                <a:ea typeface="Avenir Book"/>
                <a:cs typeface="Avenir Book"/>
                <a:sym typeface="Avenir Book"/>
              </a:rPr>
              <a:t>after an initial model was built (e.g. adding new sensors). In the case of</a:t>
            </a:r>
          </a:p>
          <a:p>
            <a:r>
              <a:rPr lang="en-US" sz="1600" dirty="0">
                <a:latin typeface="Avenir Book"/>
                <a:ea typeface="Avenir Book"/>
                <a:cs typeface="Avenir Book"/>
                <a:sym typeface="Avenir Book"/>
              </a:rPr>
              <a:t>SVM, for instance in R 3 , if an element has only 2 components it does not</a:t>
            </a:r>
          </a:p>
          <a:p>
            <a:r>
              <a:rPr lang="en-US" sz="1600" dirty="0">
                <a:latin typeface="Avenir Book"/>
                <a:ea typeface="Avenir Book"/>
                <a:cs typeface="Avenir Book"/>
                <a:sym typeface="Avenir Book"/>
              </a:rPr>
              <a:t>describe a point but a plan and as a result, there is no way separate it with a</a:t>
            </a:r>
          </a:p>
          <a:p>
            <a:r>
              <a:rPr lang="en-US" sz="1600" dirty="0">
                <a:latin typeface="Avenir Book"/>
                <a:ea typeface="Avenir Book"/>
                <a:cs typeface="Avenir Book"/>
                <a:sym typeface="Avenir Book"/>
              </a:rPr>
              <a:t>(hyper)plan.</a:t>
            </a:r>
            <a:endParaRPr lang="pl-PL" sz="1600" dirty="0">
              <a:latin typeface="Avenir Book"/>
              <a:ea typeface="Avenir Book"/>
              <a:cs typeface="Avenir Book"/>
              <a:sym typeface="Avenir Book"/>
            </a:endParaRPr>
          </a:p>
          <a:p>
            <a:endParaRPr lang="pl-PL" sz="1600" dirty="0">
              <a:latin typeface="Avenir Book"/>
              <a:ea typeface="Avenir Book"/>
              <a:cs typeface="Avenir Book"/>
              <a:sym typeface="Avenir Book"/>
            </a:endParaRPr>
          </a:p>
          <a:p>
            <a:r>
              <a:rPr lang="en-US" sz="1600" dirty="0">
                <a:latin typeface="Avenir Book"/>
                <a:ea typeface="Avenir Book"/>
                <a:cs typeface="Avenir Book"/>
                <a:sym typeface="Avenir Book"/>
              </a:rPr>
              <a:t>Conversely, consider a model built in R 2 with some additional information</a:t>
            </a:r>
          </a:p>
          <a:p>
            <a:r>
              <a:rPr lang="en-US" sz="1600" dirty="0">
                <a:latin typeface="Avenir Book"/>
                <a:ea typeface="Avenir Book"/>
                <a:cs typeface="Avenir Book"/>
                <a:sym typeface="Avenir Book"/>
              </a:rPr>
              <a:t>available after such that the classification instance now lives in R 3 . Math-</a:t>
            </a:r>
          </a:p>
          <a:p>
            <a:r>
              <a:rPr lang="en-US" sz="1600" dirty="0" err="1">
                <a:latin typeface="Avenir Book"/>
                <a:ea typeface="Avenir Book"/>
                <a:cs typeface="Avenir Book"/>
                <a:sym typeface="Avenir Book"/>
              </a:rPr>
              <a:t>ematically</a:t>
            </a:r>
            <a:r>
              <a:rPr lang="en-US" sz="1600" dirty="0">
                <a:latin typeface="Avenir Book"/>
                <a:ea typeface="Avenir Book"/>
                <a:cs typeface="Avenir Book"/>
                <a:sym typeface="Avenir Book"/>
              </a:rPr>
              <a:t>, there is no guarantee that the model in two dimensions is even</a:t>
            </a:r>
          </a:p>
          <a:p>
            <a:r>
              <a:rPr lang="en-US" sz="1600" dirty="0">
                <a:latin typeface="Avenir Book"/>
                <a:ea typeface="Avenir Book"/>
                <a:cs typeface="Avenir Book"/>
                <a:sym typeface="Avenir Book"/>
              </a:rPr>
              <a:t>close to the model built from scratch in three dimensions. For instance, if the</a:t>
            </a:r>
          </a:p>
          <a:p>
            <a:r>
              <a:rPr lang="en-US" sz="1600" dirty="0">
                <a:latin typeface="Avenir Book"/>
                <a:ea typeface="Avenir Book"/>
                <a:cs typeface="Avenir Book"/>
                <a:sym typeface="Avenir Book"/>
              </a:rPr>
              <a:t>points are not linearly separable in two dimensions but are in three </a:t>
            </a:r>
            <a:r>
              <a:rPr lang="en-US" sz="1600" dirty="0" err="1">
                <a:latin typeface="Avenir Book"/>
                <a:ea typeface="Avenir Book"/>
                <a:cs typeface="Avenir Book"/>
                <a:sym typeface="Avenir Book"/>
              </a:rPr>
              <a:t>dimen</a:t>
            </a:r>
            <a:r>
              <a:rPr lang="en-US" sz="1600" dirty="0">
                <a:latin typeface="Avenir Book"/>
                <a:ea typeface="Avenir Book"/>
                <a:cs typeface="Avenir Book"/>
                <a:sym typeface="Avenir Book"/>
              </a:rPr>
              <a:t>-</a:t>
            </a:r>
          </a:p>
          <a:p>
            <a:r>
              <a:rPr lang="en-US" sz="1600" dirty="0" err="1">
                <a:latin typeface="Avenir Book"/>
                <a:ea typeface="Avenir Book"/>
                <a:cs typeface="Avenir Book"/>
                <a:sym typeface="Avenir Book"/>
              </a:rPr>
              <a:t>sions</a:t>
            </a:r>
            <a:r>
              <a:rPr lang="en-US" sz="1600" dirty="0">
                <a:latin typeface="Avenir Book"/>
                <a:ea typeface="Avenir Book"/>
                <a:cs typeface="Avenir Book"/>
                <a:sym typeface="Avenir Book"/>
              </a:rPr>
              <a:t>, there is no chance for the projection of the plane into the subspace of</a:t>
            </a:r>
          </a:p>
          <a:p>
            <a:r>
              <a:rPr lang="en-US" sz="1600" dirty="0">
                <a:latin typeface="Avenir Book"/>
                <a:ea typeface="Avenir Book"/>
                <a:cs typeface="Avenir Book"/>
                <a:sym typeface="Avenir Book"/>
              </a:rPr>
              <a:t>two dimensions to be the model found while working only in this subspace.</a:t>
            </a:r>
          </a:p>
          <a:p>
            <a:r>
              <a:rPr lang="en-US" sz="1600" dirty="0">
                <a:latin typeface="Avenir Book"/>
                <a:ea typeface="Avenir Book"/>
                <a:cs typeface="Avenir Book"/>
                <a:sym typeface="Avenir Book"/>
              </a:rPr>
              <a:t>Despite multiple algorithms have an online counterpart, i.e. the model keeps</a:t>
            </a:r>
          </a:p>
          <a:p>
            <a:r>
              <a:rPr lang="en-US" sz="1600" dirty="0">
                <a:latin typeface="Avenir Book"/>
                <a:ea typeface="Avenir Book"/>
                <a:cs typeface="Avenir Book"/>
                <a:sym typeface="Avenir Book"/>
              </a:rPr>
              <a:t>being trained with new input vectors, as far as we know, there is no significant</a:t>
            </a:r>
          </a:p>
          <a:p>
            <a:r>
              <a:rPr lang="en-US" sz="1600" dirty="0">
                <a:latin typeface="Avenir Book"/>
                <a:ea typeface="Avenir Book"/>
                <a:cs typeface="Avenir Book"/>
                <a:sym typeface="Avenir Book"/>
              </a:rPr>
              <a:t>work on having this horizontal scalability (as opposed to vertical scalability).</a:t>
            </a:r>
            <a:endParaRPr lang="pl-PL" sz="1600" dirty="0">
              <a:latin typeface="Avenir Book"/>
              <a:ea typeface="Avenir Book"/>
              <a:cs typeface="Avenir Book"/>
              <a:sym typeface="Avenir Book"/>
            </a:endParaRPr>
          </a:p>
          <a:p>
            <a:endParaRPr lang="pl-PL" sz="1600" dirty="0">
              <a:latin typeface="Avenir Book"/>
              <a:ea typeface="Avenir Book"/>
              <a:cs typeface="Avenir Book"/>
              <a:sym typeface="Avenir Book"/>
            </a:endParaRPr>
          </a:p>
          <a:p>
            <a:r>
              <a:rPr lang="en-US" sz="1600" dirty="0">
                <a:latin typeface="Avenir Book"/>
                <a:ea typeface="Avenir Book"/>
                <a:cs typeface="Avenir Book"/>
                <a:sym typeface="Avenir Book"/>
              </a:rPr>
              <a:t>Of course, exploiting the specificities of features often</a:t>
            </a:r>
          </a:p>
          <a:p>
            <a:r>
              <a:rPr lang="en-US" sz="1600" dirty="0">
                <a:latin typeface="Avenir Book"/>
                <a:ea typeface="Avenir Book"/>
                <a:cs typeface="Avenir Book"/>
                <a:sym typeface="Avenir Book"/>
              </a:rPr>
              <a:t>6lead to better results but also requires manual expertise that blocks a wider</a:t>
            </a:r>
          </a:p>
          <a:p>
            <a:r>
              <a:rPr lang="en-US" sz="1600" dirty="0">
                <a:latin typeface="Avenir Book"/>
                <a:ea typeface="Avenir Book"/>
                <a:cs typeface="Avenir Book"/>
                <a:sym typeface="Avenir Book"/>
              </a:rPr>
              <a:t>adoption by end-users. This is </a:t>
            </a:r>
            <a:r>
              <a:rPr lang="en-US" sz="1600" dirty="0" err="1">
                <a:latin typeface="Avenir Book"/>
                <a:ea typeface="Avenir Book"/>
                <a:cs typeface="Avenir Book"/>
                <a:sym typeface="Avenir Book"/>
              </a:rPr>
              <a:t>particularely</a:t>
            </a:r>
            <a:r>
              <a:rPr lang="en-US" sz="1600" dirty="0">
                <a:latin typeface="Avenir Book"/>
                <a:ea typeface="Avenir Book"/>
                <a:cs typeface="Avenir Book"/>
                <a:sym typeface="Avenir Book"/>
              </a:rPr>
              <a:t> true with categorical variables</a:t>
            </a:r>
          </a:p>
          <a:p>
            <a:r>
              <a:rPr lang="en-US" sz="1600" dirty="0">
                <a:latin typeface="Avenir Book"/>
                <a:ea typeface="Avenir Book"/>
                <a:cs typeface="Avenir Book"/>
                <a:sym typeface="Avenir Book"/>
              </a:rPr>
              <a:t>that often require to be encoded taking into account the method specificity.</a:t>
            </a:r>
          </a:p>
          <a:p>
            <a:r>
              <a:rPr lang="en-US" sz="1600" dirty="0">
                <a:latin typeface="Avenir Book"/>
                <a:ea typeface="Avenir Book"/>
                <a:cs typeface="Avenir Book"/>
                <a:sym typeface="Avenir Book"/>
              </a:rPr>
              <a:t>For instance, for Decision Tree and its Ensemble counterpart, the Random</a:t>
            </a:r>
          </a:p>
          <a:p>
            <a:r>
              <a:rPr lang="en-US" sz="1600" dirty="0">
                <a:latin typeface="Avenir Book"/>
                <a:ea typeface="Avenir Book"/>
                <a:cs typeface="Avenir Book"/>
                <a:sym typeface="Avenir Book"/>
              </a:rPr>
              <a:t>Forest, the accuracy depends on the encoder and using a Numerical encoder,</a:t>
            </a:r>
          </a:p>
          <a:p>
            <a:r>
              <a:rPr lang="en-US" sz="1600" dirty="0">
                <a:latin typeface="Avenir Book"/>
                <a:ea typeface="Avenir Book"/>
                <a:cs typeface="Avenir Book"/>
                <a:sym typeface="Avenir Book"/>
              </a:rPr>
              <a:t>a One-Hot encoder or a Binary encoder may drastically change the model</a:t>
            </a:r>
          </a:p>
          <a:p>
            <a:r>
              <a:rPr lang="en-US" sz="1600" dirty="0">
                <a:latin typeface="Avenir Book"/>
                <a:ea typeface="Avenir Book"/>
                <a:cs typeface="Avenir Book"/>
                <a:sym typeface="Avenir Book"/>
              </a:rPr>
              <a:t>fitted on the same data. For this reason, it is also important to develop</a:t>
            </a:r>
          </a:p>
          <a:p>
            <a:r>
              <a:rPr lang="en-US" sz="1600" dirty="0">
                <a:latin typeface="Avenir Book"/>
                <a:ea typeface="Avenir Book"/>
                <a:cs typeface="Avenir Book"/>
                <a:sym typeface="Avenir Book"/>
              </a:rPr>
              <a:t>methods that are “agnostic” to the data representation or at least as less</a:t>
            </a:r>
          </a:p>
          <a:p>
            <a:r>
              <a:rPr lang="en-US" sz="1600" dirty="0">
                <a:latin typeface="Avenir Book"/>
                <a:ea typeface="Avenir Book"/>
                <a:cs typeface="Avenir Book"/>
                <a:sym typeface="Avenir Book"/>
              </a:rPr>
              <a:t>sensitive as possible.</a:t>
            </a:r>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3106020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r>
              <a:rPr lang="en-US" sz="1600" dirty="0">
                <a:latin typeface="Avenir Book"/>
                <a:ea typeface="Avenir Book"/>
                <a:cs typeface="Avenir Book"/>
                <a:sym typeface="Avenir Book"/>
              </a:rPr>
              <a:t>Most of classification methods work directly in the feature space, or, when</a:t>
            </a:r>
          </a:p>
          <a:p>
            <a:r>
              <a:rPr lang="en-US" sz="1600" dirty="0">
                <a:latin typeface="Avenir Book"/>
                <a:ea typeface="Avenir Book"/>
                <a:cs typeface="Avenir Book"/>
                <a:sym typeface="Avenir Book"/>
              </a:rPr>
              <a:t>they modify it, the resulting space inherits the topology of the initial space.</a:t>
            </a:r>
          </a:p>
          <a:p>
            <a:r>
              <a:rPr lang="en-US" sz="1600" dirty="0">
                <a:latin typeface="Avenir Book"/>
                <a:ea typeface="Avenir Book"/>
                <a:cs typeface="Avenir Book"/>
                <a:sym typeface="Avenir Book"/>
              </a:rPr>
              <a:t>In the particular case of linear models, a scalar product is mandatory to</a:t>
            </a:r>
          </a:p>
          <a:p>
            <a:r>
              <a:rPr lang="en-US" sz="1600" dirty="0">
                <a:latin typeface="Avenir Book"/>
                <a:ea typeface="Avenir Book"/>
                <a:cs typeface="Avenir Book"/>
                <a:sym typeface="Avenir Book"/>
              </a:rPr>
              <a:t>represent the decision itself and to quantify the distance from an element to</a:t>
            </a:r>
          </a:p>
          <a:p>
            <a:r>
              <a:rPr lang="en-US" sz="1600" dirty="0">
                <a:latin typeface="Avenir Book"/>
                <a:ea typeface="Avenir Book"/>
                <a:cs typeface="Avenir Book"/>
                <a:sym typeface="Avenir Book"/>
              </a:rPr>
              <a:t>the decision boundary. In some cases, a metric is obviously available, and</a:t>
            </a:r>
          </a:p>
          <a:p>
            <a:r>
              <a:rPr lang="en-US" sz="1600" dirty="0">
                <a:latin typeface="Avenir Book"/>
                <a:ea typeface="Avenir Book"/>
                <a:cs typeface="Avenir Book"/>
                <a:sym typeface="Avenir Book"/>
              </a:rPr>
              <a:t>in some other cases some ad-hoc metrics may be constructed for a specific</a:t>
            </a:r>
          </a:p>
          <a:p>
            <a:r>
              <a:rPr lang="en-US" sz="1600" dirty="0">
                <a:latin typeface="Avenir Book"/>
                <a:ea typeface="Avenir Book"/>
                <a:cs typeface="Avenir Book"/>
                <a:sym typeface="Avenir Book"/>
              </a:rPr>
              <a:t>problem.</a:t>
            </a:r>
            <a:endParaRPr lang="pl-PL" sz="1600" dirty="0">
              <a:latin typeface="Avenir Book"/>
              <a:ea typeface="Avenir Book"/>
              <a:cs typeface="Avenir Book"/>
              <a:sym typeface="Avenir Book"/>
            </a:endParaRPr>
          </a:p>
          <a:p>
            <a:endParaRPr lang="pl-PL" sz="1600" dirty="0">
              <a:latin typeface="Avenir Book"/>
              <a:ea typeface="Avenir Book"/>
              <a:cs typeface="Avenir Book"/>
              <a:sym typeface="Avenir Book"/>
            </a:endParaRPr>
          </a:p>
          <a:p>
            <a:r>
              <a:rPr lang="en-US" sz="1600" dirty="0">
                <a:latin typeface="Avenir Book"/>
                <a:ea typeface="Avenir Book"/>
                <a:cs typeface="Avenir Book"/>
                <a:sym typeface="Avenir Book"/>
              </a:rPr>
              <a:t>However, there a plenty of practical situations where the good</a:t>
            </a:r>
          </a:p>
          <a:p>
            <a:r>
              <a:rPr lang="en-US" sz="1600" dirty="0">
                <a:latin typeface="Avenir Book"/>
                <a:ea typeface="Avenir Book"/>
                <a:cs typeface="Avenir Book"/>
                <a:sym typeface="Avenir Book"/>
              </a:rPr>
              <a:t>metric is not known (e.g. it requires a very specific expertise). Also, it is</a:t>
            </a:r>
          </a:p>
          <a:p>
            <a:r>
              <a:rPr lang="en-US" sz="1600" dirty="0">
                <a:latin typeface="Avenir Book"/>
                <a:ea typeface="Avenir Book"/>
                <a:cs typeface="Avenir Book"/>
                <a:sym typeface="Avenir Book"/>
              </a:rPr>
              <a:t>very common to miss some data in a dataset (e.g. due to a defective sensor</a:t>
            </a:r>
          </a:p>
          <a:p>
            <a:r>
              <a:rPr lang="en-US" sz="1600" dirty="0">
                <a:latin typeface="Avenir Book"/>
                <a:ea typeface="Avenir Book"/>
                <a:cs typeface="Avenir Book"/>
                <a:sym typeface="Avenir Book"/>
              </a:rPr>
              <a:t>for some period of time), or to have to include new pieces of information</a:t>
            </a:r>
          </a:p>
          <a:p>
            <a:r>
              <a:rPr lang="en-US" sz="1600" dirty="0">
                <a:latin typeface="Avenir Book"/>
                <a:ea typeface="Avenir Book"/>
                <a:cs typeface="Avenir Book"/>
                <a:sym typeface="Avenir Book"/>
              </a:rPr>
              <a:t>after an initial model was built (e.g. adding new sensors). In the case of</a:t>
            </a:r>
          </a:p>
          <a:p>
            <a:r>
              <a:rPr lang="en-US" sz="1600" dirty="0">
                <a:latin typeface="Avenir Book"/>
                <a:ea typeface="Avenir Book"/>
                <a:cs typeface="Avenir Book"/>
                <a:sym typeface="Avenir Book"/>
              </a:rPr>
              <a:t>SVM, for instance in R 3 , if an element has only 2 components it does not</a:t>
            </a:r>
          </a:p>
          <a:p>
            <a:r>
              <a:rPr lang="en-US" sz="1600" dirty="0">
                <a:latin typeface="Avenir Book"/>
                <a:ea typeface="Avenir Book"/>
                <a:cs typeface="Avenir Book"/>
                <a:sym typeface="Avenir Book"/>
              </a:rPr>
              <a:t>describe a point but a plan and as a result, there is no way separate it with a</a:t>
            </a:r>
          </a:p>
          <a:p>
            <a:r>
              <a:rPr lang="en-US" sz="1600" dirty="0">
                <a:latin typeface="Avenir Book"/>
                <a:ea typeface="Avenir Book"/>
                <a:cs typeface="Avenir Book"/>
                <a:sym typeface="Avenir Book"/>
              </a:rPr>
              <a:t>(hyper)plan.</a:t>
            </a:r>
            <a:endParaRPr lang="pl-PL" sz="1600" dirty="0">
              <a:latin typeface="Avenir Book"/>
              <a:ea typeface="Avenir Book"/>
              <a:cs typeface="Avenir Book"/>
              <a:sym typeface="Avenir Book"/>
            </a:endParaRPr>
          </a:p>
          <a:p>
            <a:endParaRPr lang="pl-PL" sz="1600" dirty="0">
              <a:latin typeface="Avenir Book"/>
              <a:ea typeface="Avenir Book"/>
              <a:cs typeface="Avenir Book"/>
              <a:sym typeface="Avenir Book"/>
            </a:endParaRPr>
          </a:p>
          <a:p>
            <a:r>
              <a:rPr lang="en-US" sz="1600" dirty="0">
                <a:latin typeface="Avenir Book"/>
                <a:ea typeface="Avenir Book"/>
                <a:cs typeface="Avenir Book"/>
                <a:sym typeface="Avenir Book"/>
              </a:rPr>
              <a:t>Conversely, consider a model built in R 2 with some additional information</a:t>
            </a:r>
          </a:p>
          <a:p>
            <a:r>
              <a:rPr lang="en-US" sz="1600" dirty="0">
                <a:latin typeface="Avenir Book"/>
                <a:ea typeface="Avenir Book"/>
                <a:cs typeface="Avenir Book"/>
                <a:sym typeface="Avenir Book"/>
              </a:rPr>
              <a:t>available after such that the classification instance now lives in R 3 . Math-</a:t>
            </a:r>
          </a:p>
          <a:p>
            <a:r>
              <a:rPr lang="en-US" sz="1600" dirty="0" err="1">
                <a:latin typeface="Avenir Book"/>
                <a:ea typeface="Avenir Book"/>
                <a:cs typeface="Avenir Book"/>
                <a:sym typeface="Avenir Book"/>
              </a:rPr>
              <a:t>ematically</a:t>
            </a:r>
            <a:r>
              <a:rPr lang="en-US" sz="1600" dirty="0">
                <a:latin typeface="Avenir Book"/>
                <a:ea typeface="Avenir Book"/>
                <a:cs typeface="Avenir Book"/>
                <a:sym typeface="Avenir Book"/>
              </a:rPr>
              <a:t>, there is no guarantee that the model in two dimensions is even</a:t>
            </a:r>
          </a:p>
          <a:p>
            <a:r>
              <a:rPr lang="en-US" sz="1600" dirty="0">
                <a:latin typeface="Avenir Book"/>
                <a:ea typeface="Avenir Book"/>
                <a:cs typeface="Avenir Book"/>
                <a:sym typeface="Avenir Book"/>
              </a:rPr>
              <a:t>close to the model built from scratch in three dimensions. For instance, if the</a:t>
            </a:r>
          </a:p>
          <a:p>
            <a:r>
              <a:rPr lang="en-US" sz="1600" dirty="0">
                <a:latin typeface="Avenir Book"/>
                <a:ea typeface="Avenir Book"/>
                <a:cs typeface="Avenir Book"/>
                <a:sym typeface="Avenir Book"/>
              </a:rPr>
              <a:t>points are not linearly separable in two dimensions but are in three </a:t>
            </a:r>
            <a:r>
              <a:rPr lang="en-US" sz="1600" dirty="0" err="1">
                <a:latin typeface="Avenir Book"/>
                <a:ea typeface="Avenir Book"/>
                <a:cs typeface="Avenir Book"/>
                <a:sym typeface="Avenir Book"/>
              </a:rPr>
              <a:t>dimen</a:t>
            </a:r>
            <a:r>
              <a:rPr lang="en-US" sz="1600" dirty="0">
                <a:latin typeface="Avenir Book"/>
                <a:ea typeface="Avenir Book"/>
                <a:cs typeface="Avenir Book"/>
                <a:sym typeface="Avenir Book"/>
              </a:rPr>
              <a:t>-</a:t>
            </a:r>
          </a:p>
          <a:p>
            <a:r>
              <a:rPr lang="en-US" sz="1600" dirty="0" err="1">
                <a:latin typeface="Avenir Book"/>
                <a:ea typeface="Avenir Book"/>
                <a:cs typeface="Avenir Book"/>
                <a:sym typeface="Avenir Book"/>
              </a:rPr>
              <a:t>sions</a:t>
            </a:r>
            <a:r>
              <a:rPr lang="en-US" sz="1600" dirty="0">
                <a:latin typeface="Avenir Book"/>
                <a:ea typeface="Avenir Book"/>
                <a:cs typeface="Avenir Book"/>
                <a:sym typeface="Avenir Book"/>
              </a:rPr>
              <a:t>, there is no chance for the projection of the plane into the subspace of</a:t>
            </a:r>
          </a:p>
          <a:p>
            <a:r>
              <a:rPr lang="en-US" sz="1600" dirty="0">
                <a:latin typeface="Avenir Book"/>
                <a:ea typeface="Avenir Book"/>
                <a:cs typeface="Avenir Book"/>
                <a:sym typeface="Avenir Book"/>
              </a:rPr>
              <a:t>two dimensions to be the model found while working only in this subspace.</a:t>
            </a:r>
          </a:p>
          <a:p>
            <a:r>
              <a:rPr lang="en-US" sz="1600" dirty="0">
                <a:latin typeface="Avenir Book"/>
                <a:ea typeface="Avenir Book"/>
                <a:cs typeface="Avenir Book"/>
                <a:sym typeface="Avenir Book"/>
              </a:rPr>
              <a:t>Despite multiple algorithms have an online counterpart, i.e. the model keeps</a:t>
            </a:r>
          </a:p>
          <a:p>
            <a:r>
              <a:rPr lang="en-US" sz="1600" dirty="0">
                <a:latin typeface="Avenir Book"/>
                <a:ea typeface="Avenir Book"/>
                <a:cs typeface="Avenir Book"/>
                <a:sym typeface="Avenir Book"/>
              </a:rPr>
              <a:t>being trained with new input vectors, as far as we know, there is no significant</a:t>
            </a:r>
          </a:p>
          <a:p>
            <a:r>
              <a:rPr lang="en-US" sz="1600" dirty="0">
                <a:latin typeface="Avenir Book"/>
                <a:ea typeface="Avenir Book"/>
                <a:cs typeface="Avenir Book"/>
                <a:sym typeface="Avenir Book"/>
              </a:rPr>
              <a:t>work on having this horizontal scalability (as opposed to vertical scalability).</a:t>
            </a:r>
            <a:endParaRPr lang="pl-PL" sz="1600" dirty="0">
              <a:latin typeface="Avenir Book"/>
              <a:ea typeface="Avenir Book"/>
              <a:cs typeface="Avenir Book"/>
              <a:sym typeface="Avenir Book"/>
            </a:endParaRPr>
          </a:p>
          <a:p>
            <a:endParaRPr lang="pl-PL" sz="1600" dirty="0">
              <a:latin typeface="Avenir Book"/>
              <a:ea typeface="Avenir Book"/>
              <a:cs typeface="Avenir Book"/>
              <a:sym typeface="Avenir Book"/>
            </a:endParaRPr>
          </a:p>
          <a:p>
            <a:r>
              <a:rPr lang="en-US" sz="1600" dirty="0">
                <a:latin typeface="Avenir Book"/>
                <a:ea typeface="Avenir Book"/>
                <a:cs typeface="Avenir Book"/>
                <a:sym typeface="Avenir Book"/>
              </a:rPr>
              <a:t>Of course, exploiting the specificities of features often</a:t>
            </a:r>
          </a:p>
          <a:p>
            <a:r>
              <a:rPr lang="en-US" sz="1600" dirty="0">
                <a:latin typeface="Avenir Book"/>
                <a:ea typeface="Avenir Book"/>
                <a:cs typeface="Avenir Book"/>
                <a:sym typeface="Avenir Book"/>
              </a:rPr>
              <a:t>6lead to better results but also requires manual expertise that blocks a wider</a:t>
            </a:r>
          </a:p>
          <a:p>
            <a:r>
              <a:rPr lang="en-US" sz="1600" dirty="0">
                <a:latin typeface="Avenir Book"/>
                <a:ea typeface="Avenir Book"/>
                <a:cs typeface="Avenir Book"/>
                <a:sym typeface="Avenir Book"/>
              </a:rPr>
              <a:t>adoption by end-users. This is </a:t>
            </a:r>
            <a:r>
              <a:rPr lang="en-US" sz="1600" dirty="0" err="1">
                <a:latin typeface="Avenir Book"/>
                <a:ea typeface="Avenir Book"/>
                <a:cs typeface="Avenir Book"/>
                <a:sym typeface="Avenir Book"/>
              </a:rPr>
              <a:t>particularely</a:t>
            </a:r>
            <a:r>
              <a:rPr lang="en-US" sz="1600" dirty="0">
                <a:latin typeface="Avenir Book"/>
                <a:ea typeface="Avenir Book"/>
                <a:cs typeface="Avenir Book"/>
                <a:sym typeface="Avenir Book"/>
              </a:rPr>
              <a:t> true with categorical variables</a:t>
            </a:r>
          </a:p>
          <a:p>
            <a:r>
              <a:rPr lang="en-US" sz="1600" dirty="0">
                <a:latin typeface="Avenir Book"/>
                <a:ea typeface="Avenir Book"/>
                <a:cs typeface="Avenir Book"/>
                <a:sym typeface="Avenir Book"/>
              </a:rPr>
              <a:t>that often require to be encoded taking into account the method specificity.</a:t>
            </a:r>
          </a:p>
          <a:p>
            <a:r>
              <a:rPr lang="en-US" sz="1600" dirty="0">
                <a:latin typeface="Avenir Book"/>
                <a:ea typeface="Avenir Book"/>
                <a:cs typeface="Avenir Book"/>
                <a:sym typeface="Avenir Book"/>
              </a:rPr>
              <a:t>For instance, for Decision Tree and its Ensemble counterpart, the Random</a:t>
            </a:r>
          </a:p>
          <a:p>
            <a:r>
              <a:rPr lang="en-US" sz="1600" dirty="0">
                <a:latin typeface="Avenir Book"/>
                <a:ea typeface="Avenir Book"/>
                <a:cs typeface="Avenir Book"/>
                <a:sym typeface="Avenir Book"/>
              </a:rPr>
              <a:t>Forest, the accuracy depends on the encoder and using a Numerical encoder,</a:t>
            </a:r>
          </a:p>
          <a:p>
            <a:r>
              <a:rPr lang="en-US" sz="1600" dirty="0">
                <a:latin typeface="Avenir Book"/>
                <a:ea typeface="Avenir Book"/>
                <a:cs typeface="Avenir Book"/>
                <a:sym typeface="Avenir Book"/>
              </a:rPr>
              <a:t>a One-Hot encoder or a Binary encoder may drastically change the model</a:t>
            </a:r>
          </a:p>
          <a:p>
            <a:r>
              <a:rPr lang="en-US" sz="1600" dirty="0">
                <a:latin typeface="Avenir Book"/>
                <a:ea typeface="Avenir Book"/>
                <a:cs typeface="Avenir Book"/>
                <a:sym typeface="Avenir Book"/>
              </a:rPr>
              <a:t>fitted on the same data. For this reason, it is also important to develop</a:t>
            </a:r>
          </a:p>
          <a:p>
            <a:r>
              <a:rPr lang="en-US" sz="1600" dirty="0">
                <a:latin typeface="Avenir Book"/>
                <a:ea typeface="Avenir Book"/>
                <a:cs typeface="Avenir Book"/>
                <a:sym typeface="Avenir Book"/>
              </a:rPr>
              <a:t>methods that are “agnostic” to the data representation or at least as less</a:t>
            </a:r>
          </a:p>
          <a:p>
            <a:r>
              <a:rPr lang="en-US" sz="1600" dirty="0">
                <a:latin typeface="Avenir Book"/>
                <a:ea typeface="Avenir Book"/>
                <a:cs typeface="Avenir Book"/>
                <a:sym typeface="Avenir Book"/>
              </a:rPr>
              <a:t>sensitive as possible.</a:t>
            </a:r>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3897532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916949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ea typeface="Arial"/>
                <a:cs typeface="Arial"/>
                <a:sym typeface="Avenir Roman"/>
              </a:rPr>
              <a:t>The abstract space can be a database, something not structured, well-structured, etc. It is not our matter here. Contrary to the initial formulation, the input vector space is not defined, can miss some elements, etc. You also do not need any metric or scalar product contrary to many other approach like SVM.</a:t>
            </a:r>
          </a:p>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cs typeface="Arial"/>
                <a:sym typeface="Avenir Roman"/>
              </a:rPr>
              <a:t>In practice, it is likely that only a subset of P may appear (e.g. Two contradictory proposition encoded by two elements of F)</a:t>
            </a:r>
          </a:p>
          <a:p>
            <a:pPr marL="0" marR="0" lvl="0" indent="0" defTabSz="457200" eaLnBrk="1" fontAlgn="auto" latinLnBrk="0" hangingPunct="1">
              <a:lnSpc>
                <a:spcPct val="125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628401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algn="l" defTabSz="457200" eaLnBrk="1" fontAlgn="auto" latinLnBrk="0" hangingPunct="1">
              <a:lnSpc>
                <a:spcPct val="125000"/>
              </a:lnSpc>
              <a:spcBef>
                <a:spcPts val="0"/>
              </a:spcBef>
              <a:spcAft>
                <a:spcPts val="0"/>
              </a:spcAft>
              <a:buClrTx/>
              <a:buSzTx/>
              <a:buFontTx/>
              <a:buNone/>
              <a:tabLst/>
              <a:defRPr/>
            </a:pPr>
            <a:r>
              <a:rPr lang="pl-PL" sz="1600" dirty="0">
                <a:solidFill>
                  <a:schemeClr val="tx1">
                    <a:lumMod val="65000"/>
                    <a:lumOff val="35000"/>
                  </a:schemeClr>
                </a:solidFill>
              </a:rPr>
              <a:t>As a result, text seems to be a better predictor than (engineered) features + some features are hard to estimate</a:t>
            </a:r>
          </a:p>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2733254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ea typeface="Arial"/>
                <a:cs typeface="Arial"/>
                <a:sym typeface="Avenir Roman"/>
              </a:rPr>
              <a:t>Hypergraph is a generalization of a graph (2 vertices per edge)</a:t>
            </a:r>
          </a:p>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ea typeface="Arial"/>
                <a:cs typeface="Arial"/>
                <a:sym typeface="Avenir Roman"/>
              </a:rPr>
              <a:t>A subhypergraph is like a „windows” on the the hypergraph.</a:t>
            </a:r>
          </a:p>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cs typeface="Arial"/>
                <a:sym typeface="Avenir Roman"/>
              </a:rPr>
              <a:t>E is a partition of V_X and e is a set of features, not a single feature.</a:t>
            </a:r>
            <a:endParaRPr lang="en-US" dirty="0"/>
          </a:p>
        </p:txBody>
      </p:sp>
    </p:spTree>
    <p:extLst>
      <p:ext uri="{BB962C8B-B14F-4D97-AF65-F5344CB8AC3E}">
        <p14:creationId xmlns:p14="http://schemas.microsoft.com/office/powerpoint/2010/main" val="4215536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840380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cs typeface="Arial"/>
                <a:sym typeface="Avenir Roman"/>
              </a:rPr>
              <a:t>Well, very large model space, product of two functional spaces. Advantage: no assumption on \mathbf F: works for incomplete systems, non-metric space, non-homogeneous space.</a:t>
            </a:r>
          </a:p>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cs typeface="Arial"/>
                <a:sym typeface="Avenir Roman"/>
              </a:rPr>
              <a:t>One big hypothesis is that if two cases are not sharing any features, they are independant in the sense they cannot help to understand each other or support.</a:t>
            </a:r>
            <a:endParaRPr lang="en-US" dirty="0"/>
          </a:p>
        </p:txBody>
      </p:sp>
    </p:spTree>
    <p:extLst>
      <p:ext uri="{BB962C8B-B14F-4D97-AF65-F5344CB8AC3E}">
        <p14:creationId xmlns:p14="http://schemas.microsoft.com/office/powerpoint/2010/main" val="1814269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cs typeface="Arial"/>
                <a:sym typeface="Avenir Roman"/>
              </a:rPr>
              <a:t>Well, very large model space, product of two functional spaces. Advantage: no assumption on \mathbf F: works for incomplete systems, non-metric space, non-homogeneous space.</a:t>
            </a:r>
          </a:p>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cs typeface="Arial"/>
                <a:sym typeface="Avenir Roman"/>
              </a:rPr>
              <a:t>One big hypothesis is that if two cases are not sharing any features, they are independant in the sense they cannot help to understand each other or support.</a:t>
            </a:r>
            <a:endParaRPr lang="en-US" dirty="0"/>
          </a:p>
        </p:txBody>
      </p:sp>
    </p:spTree>
    <p:extLst>
      <p:ext uri="{BB962C8B-B14F-4D97-AF65-F5344CB8AC3E}">
        <p14:creationId xmlns:p14="http://schemas.microsoft.com/office/powerpoint/2010/main" val="2134927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cs typeface="Arial"/>
                <a:sym typeface="Avenir Roman"/>
              </a:rPr>
              <a:t>Well, very large model space, product of two functional spaces. Advantage: no assumption on \mathbf F: works for incomplete systems, non-metric space, non-homogeneous space</a:t>
            </a:r>
            <a:endParaRPr lang="en-US" dirty="0"/>
          </a:p>
        </p:txBody>
      </p:sp>
    </p:spTree>
    <p:extLst>
      <p:ext uri="{BB962C8B-B14F-4D97-AF65-F5344CB8AC3E}">
        <p14:creationId xmlns:p14="http://schemas.microsoft.com/office/powerpoint/2010/main" val="1917633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272477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ea typeface="Arial"/>
                <a:cs typeface="Arial"/>
                <a:sym typeface="Avenir Roman"/>
              </a:rPr>
              <a:t>But it is not enough. As the partition element represents some probabilities or likelihood, </a:t>
            </a:r>
            <a:endParaRPr lang="en-US" dirty="0"/>
          </a:p>
        </p:txBody>
      </p:sp>
    </p:spTree>
    <p:extLst>
      <p:ext uri="{BB962C8B-B14F-4D97-AF65-F5344CB8AC3E}">
        <p14:creationId xmlns:p14="http://schemas.microsoft.com/office/powerpoint/2010/main" val="3104542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ea typeface="Arial"/>
                <a:cs typeface="Arial"/>
                <a:sym typeface="Avenir Roman"/>
              </a:rPr>
              <a:t>But it is not enough. Brin As the partition element represents some probabilities or likelihood, </a:t>
            </a:r>
            <a:endParaRPr lang="en-US" dirty="0"/>
          </a:p>
        </p:txBody>
      </p:sp>
    </p:spTree>
    <p:extLst>
      <p:ext uri="{BB962C8B-B14F-4D97-AF65-F5344CB8AC3E}">
        <p14:creationId xmlns:p14="http://schemas.microsoft.com/office/powerpoint/2010/main" val="2513500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ea typeface="Arial"/>
                <a:cs typeface="Arial"/>
                <a:sym typeface="Avenir Roman"/>
              </a:rPr>
              <a:t>The idea is to control how much evidence we need, either absolute quantity, or compared to the support toward the other class.</a:t>
            </a:r>
            <a:endParaRPr lang="en-US" dirty="0"/>
          </a:p>
        </p:txBody>
      </p:sp>
    </p:spTree>
    <p:extLst>
      <p:ext uri="{BB962C8B-B14F-4D97-AF65-F5344CB8AC3E}">
        <p14:creationId xmlns:p14="http://schemas.microsoft.com/office/powerpoint/2010/main" val="3261933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ea typeface="Arial"/>
                <a:cs typeface="Arial"/>
                <a:sym typeface="Avenir Roman"/>
              </a:rPr>
              <a:t>The idea is to control how much evidence we need, either absolute quantity, or compared to the support toward the other class.</a:t>
            </a:r>
            <a:endParaRPr lang="en-US" dirty="0"/>
          </a:p>
        </p:txBody>
      </p:sp>
    </p:spTree>
    <p:extLst>
      <p:ext uri="{BB962C8B-B14F-4D97-AF65-F5344CB8AC3E}">
        <p14:creationId xmlns:p14="http://schemas.microsoft.com/office/powerpoint/2010/main" val="2174531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43" name="Shape 443"/>
          <p:cNvSpPr>
            <a:spLocks noGrp="1"/>
          </p:cNvSpPr>
          <p:nvPr>
            <p:ph type="body" sz="quarter" idx="1"/>
          </p:nvPr>
        </p:nvSpPr>
        <p:spPr>
          <a:prstGeom prst="rect">
            <a:avLst/>
          </a:prstGeom>
        </p:spPr>
        <p:txBody>
          <a:bodyPr/>
          <a:lstStyle/>
          <a:p>
            <a:pPr lvl="0">
              <a:defRPr sz="1800"/>
            </a:pPr>
            <a:endParaRPr sz="1600" b="0" dirty="0"/>
          </a:p>
        </p:txBody>
      </p:sp>
    </p:spTree>
    <p:extLst>
      <p:ext uri="{BB962C8B-B14F-4D97-AF65-F5344CB8AC3E}">
        <p14:creationId xmlns:p14="http://schemas.microsoft.com/office/powerpoint/2010/main" val="3315458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ea typeface="Arial"/>
                <a:cs typeface="Arial"/>
                <a:sym typeface="Avenir Roman"/>
              </a:rPr>
              <a:t>The idea is to control how much evidence we need, either absolute quantity, or compared to the support toward the other class.</a:t>
            </a:r>
            <a:endParaRPr lang="en-US" dirty="0"/>
          </a:p>
        </p:txBody>
      </p:sp>
    </p:spTree>
    <p:extLst>
      <p:ext uri="{BB962C8B-B14F-4D97-AF65-F5344CB8AC3E}">
        <p14:creationId xmlns:p14="http://schemas.microsoft.com/office/powerpoint/2010/main" val="529163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ea typeface="Arial"/>
                <a:cs typeface="Arial"/>
                <a:sym typeface="Avenir Roman"/>
              </a:rPr>
              <a:t>The idea is to control how much evidence we need, either absolute quantity, or compared to the support toward the other class.</a:t>
            </a:r>
            <a:endParaRPr lang="en-US" dirty="0"/>
          </a:p>
        </p:txBody>
      </p:sp>
    </p:spTree>
    <p:extLst>
      <p:ext uri="{BB962C8B-B14F-4D97-AF65-F5344CB8AC3E}">
        <p14:creationId xmlns:p14="http://schemas.microsoft.com/office/powerpoint/2010/main" val="2837684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ea typeface="Arial"/>
                <a:cs typeface="Arial"/>
                <a:sym typeface="Avenir Roman"/>
              </a:rPr>
              <a:t>A v</a:t>
            </a:r>
            <a:r>
              <a:rPr lang="en-US" sz="1600" b="0" i="0" u="none" strike="noStrike" baseline="0" dirty="0" err="1">
                <a:latin typeface="Arial"/>
                <a:ea typeface="Arial"/>
                <a:cs typeface="Arial"/>
                <a:sym typeface="Avenir Roman"/>
              </a:rPr>
              <a:t>ideo</a:t>
            </a:r>
            <a:r>
              <a:rPr lang="en-US" sz="1600" b="0" i="0" u="none" strike="noStrike" baseline="0" dirty="0">
                <a:latin typeface="Arial"/>
                <a:ea typeface="Arial"/>
                <a:cs typeface="Arial"/>
                <a:sym typeface="Avenir Roman"/>
              </a:rPr>
              <a:t> is a temporal signal on a time interval</a:t>
            </a:r>
            <a:endParaRPr lang="en-US" dirty="0"/>
          </a:p>
        </p:txBody>
      </p:sp>
    </p:spTree>
    <p:extLst>
      <p:ext uri="{BB962C8B-B14F-4D97-AF65-F5344CB8AC3E}">
        <p14:creationId xmlns:p14="http://schemas.microsoft.com/office/powerpoint/2010/main" val="4144361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cs typeface="Arial"/>
                <a:sym typeface="Avenir Roman"/>
              </a:rPr>
              <a:t>The case i is described by i, i+m such that each input vector is partitionned into m elements.</a:t>
            </a:r>
            <a:endParaRPr lang="en-US" dirty="0"/>
          </a:p>
        </p:txBody>
      </p:sp>
    </p:spTree>
    <p:extLst>
      <p:ext uri="{BB962C8B-B14F-4D97-AF65-F5344CB8AC3E}">
        <p14:creationId xmlns:p14="http://schemas.microsoft.com/office/powerpoint/2010/main" val="2156075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598699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ea typeface="Arial"/>
                <a:cs typeface="Arial"/>
                <a:sym typeface="Avenir Roman"/>
              </a:rPr>
              <a:t>A v</a:t>
            </a:r>
            <a:r>
              <a:rPr lang="en-US" sz="1600" b="0" i="0" u="none" strike="noStrike" baseline="0" dirty="0" err="1">
                <a:latin typeface="Arial"/>
                <a:ea typeface="Arial"/>
                <a:cs typeface="Arial"/>
                <a:sym typeface="Avenir Roman"/>
              </a:rPr>
              <a:t>ideo</a:t>
            </a:r>
            <a:r>
              <a:rPr lang="en-US" sz="1600" b="0" i="0" u="none" strike="noStrike" baseline="0" dirty="0">
                <a:latin typeface="Arial"/>
                <a:ea typeface="Arial"/>
                <a:cs typeface="Arial"/>
                <a:sym typeface="Avenir Roman"/>
              </a:rPr>
              <a:t> is a temporal signal on a time interval</a:t>
            </a:r>
            <a:endParaRPr lang="en-US" dirty="0"/>
          </a:p>
        </p:txBody>
      </p:sp>
    </p:spTree>
    <p:extLst>
      <p:ext uri="{BB962C8B-B14F-4D97-AF65-F5344CB8AC3E}">
        <p14:creationId xmlns:p14="http://schemas.microsoft.com/office/powerpoint/2010/main" val="17450223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ea typeface="Arial"/>
                <a:cs typeface="Arial"/>
                <a:sym typeface="Avenir Roman"/>
              </a:rPr>
              <a:t>Actually, maybe it does underfit for adult or heart to be honest.</a:t>
            </a:r>
            <a:endParaRPr lang="en-US" dirty="0"/>
          </a:p>
        </p:txBody>
      </p:sp>
    </p:spTree>
    <p:extLst>
      <p:ext uri="{BB962C8B-B14F-4D97-AF65-F5344CB8AC3E}">
        <p14:creationId xmlns:p14="http://schemas.microsoft.com/office/powerpoint/2010/main" val="718828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ea typeface="Arial"/>
                <a:cs typeface="Arial"/>
                <a:sym typeface="Avenir Roman"/>
              </a:rPr>
              <a:t>Actually, maybe it does underfit for adult or heart to be honest.</a:t>
            </a:r>
            <a:endParaRPr lang="en-US" dirty="0"/>
          </a:p>
        </p:txBody>
      </p:sp>
    </p:spTree>
    <p:extLst>
      <p:ext uri="{BB962C8B-B14F-4D97-AF65-F5344CB8AC3E}">
        <p14:creationId xmlns:p14="http://schemas.microsoft.com/office/powerpoint/2010/main" val="41156429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ea typeface="Arial"/>
                <a:cs typeface="Arial"/>
                <a:sym typeface="Avenir Roman"/>
              </a:rPr>
              <a:t>A v</a:t>
            </a:r>
            <a:r>
              <a:rPr lang="en-US" sz="1600" b="0" i="0" u="none" strike="noStrike" baseline="0" dirty="0" err="1">
                <a:latin typeface="Arial"/>
                <a:ea typeface="Arial"/>
                <a:cs typeface="Arial"/>
                <a:sym typeface="Avenir Roman"/>
              </a:rPr>
              <a:t>ideo</a:t>
            </a:r>
            <a:r>
              <a:rPr lang="en-US" sz="1600" b="0" i="0" u="none" strike="noStrike" baseline="0" dirty="0">
                <a:latin typeface="Arial"/>
                <a:ea typeface="Arial"/>
                <a:cs typeface="Arial"/>
                <a:sym typeface="Avenir Roman"/>
              </a:rPr>
              <a:t> is a temporal signal on a time interval</a:t>
            </a:r>
            <a:endParaRPr lang="en-US" dirty="0"/>
          </a:p>
        </p:txBody>
      </p:sp>
    </p:spTree>
    <p:extLst>
      <p:ext uri="{BB962C8B-B14F-4D97-AF65-F5344CB8AC3E}">
        <p14:creationId xmlns:p14="http://schemas.microsoft.com/office/powerpoint/2010/main" val="38206463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cs typeface="Arial"/>
                <a:sym typeface="Avenir Roman"/>
              </a:rPr>
              <a:t>It seems that what prevents HCBR to obtain good results on adult dataset for instance is the „expressivity” or „model complexity” we defined.</a:t>
            </a:r>
            <a:endParaRPr lang="en-US" dirty="0"/>
          </a:p>
        </p:txBody>
      </p:sp>
    </p:spTree>
    <p:extLst>
      <p:ext uri="{BB962C8B-B14F-4D97-AF65-F5344CB8AC3E}">
        <p14:creationId xmlns:p14="http://schemas.microsoft.com/office/powerpoint/2010/main" val="885722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algn="l" defTabSz="457200" eaLnBrk="1" fontAlgn="auto" latinLnBrk="0" hangingPunct="1">
              <a:lnSpc>
                <a:spcPct val="125000"/>
              </a:lnSpc>
              <a:spcBef>
                <a:spcPts val="0"/>
              </a:spcBef>
              <a:spcAft>
                <a:spcPts val="0"/>
              </a:spcAft>
              <a:buClrTx/>
              <a:buSzTx/>
              <a:buFontTx/>
              <a:buNone/>
              <a:tabLst/>
              <a:defRPr/>
            </a:pPr>
            <a:r>
              <a:rPr lang="pl-PL" sz="1600" dirty="0">
                <a:solidFill>
                  <a:schemeClr val="tx1">
                    <a:lumMod val="65000"/>
                    <a:lumOff val="35000"/>
                  </a:schemeClr>
                </a:solidFill>
              </a:rPr>
              <a:t>As a result, text seems to be a better predictor than (engineered) features + some features are hard to estimate</a:t>
            </a:r>
          </a:p>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31447232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cs typeface="Arial"/>
                <a:sym typeface="Avenir Roman"/>
              </a:rPr>
              <a:t>It seems that what prevents HCBR to obtain good results on adult dataset for instance is the „expressivity” or „model complexity” we defined.</a:t>
            </a:r>
            <a:endParaRPr lang="en-US" dirty="0"/>
          </a:p>
        </p:txBody>
      </p:sp>
    </p:spTree>
    <p:extLst>
      <p:ext uri="{BB962C8B-B14F-4D97-AF65-F5344CB8AC3E}">
        <p14:creationId xmlns:p14="http://schemas.microsoft.com/office/powerpoint/2010/main" val="34516607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cs typeface="Arial"/>
                <a:sym typeface="Avenir Roman"/>
              </a:rPr>
              <a:t>Well, very large model space, product of two functional spaces.</a:t>
            </a:r>
            <a:br>
              <a:rPr lang="pl-PL" sz="1600" b="0" i="0" u="none" strike="noStrike" baseline="0" dirty="0">
                <a:latin typeface="Arial"/>
                <a:cs typeface="Arial"/>
                <a:sym typeface="Avenir Roman"/>
              </a:rPr>
            </a:br>
            <a:r>
              <a:rPr lang="pl-PL" sz="1600" b="0" i="0" u="none" strike="noStrike" baseline="0" dirty="0">
                <a:latin typeface="Arial"/>
                <a:cs typeface="Arial"/>
                <a:sym typeface="Avenir Roman"/>
              </a:rPr>
              <a:t>It seems that what prevents HCBR to obtain good results on adult dataset for instance is the „expressivity” or „model complexity” we defined.</a:t>
            </a:r>
            <a:endParaRPr lang="en-US" dirty="0"/>
          </a:p>
        </p:txBody>
      </p:sp>
    </p:spTree>
    <p:extLst>
      <p:ext uri="{BB962C8B-B14F-4D97-AF65-F5344CB8AC3E}">
        <p14:creationId xmlns:p14="http://schemas.microsoft.com/office/powerpoint/2010/main" val="3264756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cs typeface="Arial"/>
                <a:sym typeface="Avenir Roman"/>
              </a:rPr>
              <a:t>It seems that what prevents HCBR to obtain good results on adult dataset for instance is the „expressivity” or „model complexity” we defined.</a:t>
            </a:r>
            <a:endParaRPr lang="en-US" dirty="0"/>
          </a:p>
        </p:txBody>
      </p:sp>
    </p:spTree>
    <p:extLst>
      <p:ext uri="{BB962C8B-B14F-4D97-AF65-F5344CB8AC3E}">
        <p14:creationId xmlns:p14="http://schemas.microsoft.com/office/powerpoint/2010/main" val="20278393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43" name="Shape 443"/>
          <p:cNvSpPr>
            <a:spLocks noGrp="1"/>
          </p:cNvSpPr>
          <p:nvPr>
            <p:ph type="body" sz="quarter" idx="1"/>
          </p:nvPr>
        </p:nvSpPr>
        <p:spPr>
          <a:prstGeom prst="rect">
            <a:avLst/>
          </a:prstGeom>
        </p:spPr>
        <p:txBody>
          <a:bodyPr/>
          <a:lstStyle/>
          <a:p>
            <a:pPr lvl="0">
              <a:defRPr sz="1800"/>
            </a:pPr>
            <a:endParaRPr sz="1600" b="0" dirty="0"/>
          </a:p>
        </p:txBody>
      </p:sp>
    </p:spTree>
    <p:extLst>
      <p:ext uri="{BB962C8B-B14F-4D97-AF65-F5344CB8AC3E}">
        <p14:creationId xmlns:p14="http://schemas.microsoft.com/office/powerpoint/2010/main" val="14412152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r>
              <a:rPr lang="pl-PL" sz="1600" dirty="0">
                <a:latin typeface="Avenir Book"/>
                <a:ea typeface="Avenir Book"/>
                <a:cs typeface="Avenir Book"/>
                <a:sym typeface="Avenir Book"/>
              </a:rPr>
              <a:t>Database and dataset not available online yet (article being written and read before)</a:t>
            </a:r>
          </a:p>
          <a:p>
            <a:endParaRPr lang="pl-PL" sz="1600" dirty="0">
              <a:latin typeface="Avenir Book"/>
              <a:ea typeface="Avenir Book"/>
              <a:cs typeface="Avenir Book"/>
              <a:sym typeface="Avenir Book"/>
            </a:endParaRPr>
          </a:p>
          <a:p>
            <a:r>
              <a:rPr lang="pl-PL" sz="1600" dirty="0">
                <a:latin typeface="Avenir Book"/>
                <a:ea typeface="Avenir Book"/>
                <a:cs typeface="Avenir Book"/>
                <a:sym typeface="Avenir Book"/>
              </a:rPr>
              <a:t>Everything = generation process scripts</a:t>
            </a:r>
          </a:p>
          <a:p>
            <a:r>
              <a:rPr lang="pl-PL" sz="1600" dirty="0">
                <a:latin typeface="Avenir Book"/>
                <a:ea typeface="Avenir Book"/>
                <a:cs typeface="Avenir Book"/>
                <a:sym typeface="Avenir Book"/>
              </a:rPr>
              <a:t>+ intermediary </a:t>
            </a:r>
          </a:p>
          <a:p>
            <a:r>
              <a:rPr lang="pl-PL" sz="1600" dirty="0">
                <a:latin typeface="Avenir Book"/>
                <a:ea typeface="Avenir Book"/>
                <a:cs typeface="Avenir Book"/>
                <a:sym typeface="Avenir Book"/>
              </a:rPr>
              <a:t>-&gt; reproducibility and trust</a:t>
            </a:r>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14848414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32731424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42060614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9511764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15637243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cs typeface="Arial"/>
                <a:sym typeface="Avenir Roman"/>
              </a:rPr>
              <a:t>It seems that what prevents HCBR to obtain good results on adult dataset for instance is the „expressivity” or „model complexity” we defined.</a:t>
            </a:r>
            <a:endParaRPr lang="en-US" dirty="0"/>
          </a:p>
        </p:txBody>
      </p:sp>
    </p:spTree>
    <p:extLst>
      <p:ext uri="{BB962C8B-B14F-4D97-AF65-F5344CB8AC3E}">
        <p14:creationId xmlns:p14="http://schemas.microsoft.com/office/powerpoint/2010/main" val="357652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22547445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43" name="Shape 443"/>
          <p:cNvSpPr>
            <a:spLocks noGrp="1"/>
          </p:cNvSpPr>
          <p:nvPr>
            <p:ph type="body" sz="quarter" idx="1"/>
          </p:nvPr>
        </p:nvSpPr>
        <p:spPr>
          <a:prstGeom prst="rect">
            <a:avLst/>
          </a:prstGeom>
        </p:spPr>
        <p:txBody>
          <a:bodyPr/>
          <a:lstStyle/>
          <a:p>
            <a:pPr lvl="0">
              <a:defRPr sz="1800"/>
            </a:pPr>
            <a:endParaRPr sz="1600" b="0" dirty="0"/>
          </a:p>
        </p:txBody>
      </p:sp>
    </p:spTree>
    <p:extLst>
      <p:ext uri="{BB962C8B-B14F-4D97-AF65-F5344CB8AC3E}">
        <p14:creationId xmlns:p14="http://schemas.microsoft.com/office/powerpoint/2010/main" val="5110708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ea typeface="Arial"/>
                <a:cs typeface="Arial"/>
                <a:sym typeface="Avenir Roman"/>
              </a:rPr>
              <a:t>Actually, maybe it does underfit for adult or heart to be honest.</a:t>
            </a:r>
            <a:endParaRPr lang="en-US" dirty="0"/>
          </a:p>
        </p:txBody>
      </p:sp>
    </p:spTree>
    <p:extLst>
      <p:ext uri="{BB962C8B-B14F-4D97-AF65-F5344CB8AC3E}">
        <p14:creationId xmlns:p14="http://schemas.microsoft.com/office/powerpoint/2010/main" val="16997043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ea typeface="Arial"/>
                <a:cs typeface="Arial"/>
                <a:sym typeface="Avenir Roman"/>
              </a:rPr>
              <a:t>Actually, maybe it does underfit for adult or heart to be honest.</a:t>
            </a:r>
            <a:endParaRPr lang="en-US" dirty="0"/>
          </a:p>
        </p:txBody>
      </p:sp>
    </p:spTree>
    <p:extLst>
      <p:ext uri="{BB962C8B-B14F-4D97-AF65-F5344CB8AC3E}">
        <p14:creationId xmlns:p14="http://schemas.microsoft.com/office/powerpoint/2010/main" val="6911005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ea typeface="Arial"/>
                <a:cs typeface="Arial"/>
                <a:sym typeface="Avenir Roman"/>
              </a:rPr>
              <a:t>Actually, maybe it does underfit for adult or heart to be honest.</a:t>
            </a:r>
            <a:endParaRPr lang="en-US" dirty="0"/>
          </a:p>
        </p:txBody>
      </p:sp>
    </p:spTree>
    <p:extLst>
      <p:ext uri="{BB962C8B-B14F-4D97-AF65-F5344CB8AC3E}">
        <p14:creationId xmlns:p14="http://schemas.microsoft.com/office/powerpoint/2010/main" val="41404700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ea typeface="Arial"/>
                <a:cs typeface="Arial"/>
                <a:sym typeface="Avenir Roman"/>
              </a:rPr>
              <a:t>Actually, maybe it does underfit for adult or heart to be honest.</a:t>
            </a:r>
            <a:endParaRPr lang="en-US" dirty="0"/>
          </a:p>
        </p:txBody>
      </p:sp>
    </p:spTree>
    <p:extLst>
      <p:ext uri="{BB962C8B-B14F-4D97-AF65-F5344CB8AC3E}">
        <p14:creationId xmlns:p14="http://schemas.microsoft.com/office/powerpoint/2010/main" val="1654518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pl-PL" sz="1600" b="0" i="0" u="none" strike="noStrike" baseline="0" dirty="0">
                <a:latin typeface="Arial"/>
                <a:ea typeface="Arial"/>
                <a:cs typeface="Arial"/>
                <a:sym typeface="Avenir Roman"/>
              </a:rPr>
              <a:t>Actually, maybe it does underfit for adult or heart to be honest.</a:t>
            </a:r>
            <a:endParaRPr lang="en-US" dirty="0"/>
          </a:p>
        </p:txBody>
      </p:sp>
    </p:spTree>
    <p:extLst>
      <p:ext uri="{BB962C8B-B14F-4D97-AF65-F5344CB8AC3E}">
        <p14:creationId xmlns:p14="http://schemas.microsoft.com/office/powerpoint/2010/main" val="25185500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r>
              <a:rPr lang="pl-PL" sz="1600" dirty="0">
                <a:latin typeface="Avenir Book"/>
                <a:ea typeface="Avenir Book"/>
                <a:cs typeface="Avenir Book"/>
                <a:sym typeface="Avenir Book"/>
              </a:rPr>
              <a:t>Waiting for multilabel and multiclass version + parameter tunning procedure + model space extension</a:t>
            </a:r>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24300425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r>
              <a:rPr lang="pl-PL" sz="1600" dirty="0">
                <a:latin typeface="Avenir Book"/>
                <a:ea typeface="Avenir Book"/>
                <a:cs typeface="Avenir Book"/>
                <a:sym typeface="Avenir Book"/>
              </a:rPr>
              <a:t>Waiting for multilabel and multiclass version + parameter tunning procedure + model space extension</a:t>
            </a:r>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14128459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43" name="Shape 443"/>
          <p:cNvSpPr>
            <a:spLocks noGrp="1"/>
          </p:cNvSpPr>
          <p:nvPr>
            <p:ph type="body" sz="quarter" idx="1"/>
          </p:nvPr>
        </p:nvSpPr>
        <p:spPr>
          <a:prstGeom prst="rect">
            <a:avLst/>
          </a:prstGeom>
        </p:spPr>
        <p:txBody>
          <a:bodyPr/>
          <a:lstStyle/>
          <a:p>
            <a:pPr lvl="0">
              <a:defRPr sz="1800"/>
            </a:pPr>
            <a:endParaRPr sz="1600" b="0" dirty="0"/>
          </a:p>
        </p:txBody>
      </p:sp>
    </p:spTree>
    <p:extLst>
      <p:ext uri="{BB962C8B-B14F-4D97-AF65-F5344CB8AC3E}">
        <p14:creationId xmlns:p14="http://schemas.microsoft.com/office/powerpoint/2010/main" val="13149764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3108169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35448581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r>
              <a:rPr lang="pl-PL" sz="1600" dirty="0">
                <a:latin typeface="Avenir Book"/>
                <a:ea typeface="Avenir Book"/>
                <a:cs typeface="Avenir Book"/>
                <a:sym typeface="Avenir Book"/>
              </a:rPr>
              <a:t>There are more particular cases like if one is included in another. I try to enumerate all possible cases.</a:t>
            </a:r>
          </a:p>
          <a:p>
            <a:r>
              <a:rPr lang="pl-PL" sz="1600" dirty="0">
                <a:latin typeface="Avenir Book"/>
                <a:ea typeface="Avenir Book"/>
                <a:cs typeface="Avenir Book"/>
                <a:sym typeface="Avenir Book"/>
              </a:rPr>
              <a:t>We are not lawyers, not tactical players, so no cherry picking some cases (probably a limit on the most intersting one)</a:t>
            </a:r>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29708081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r>
              <a:rPr lang="pl-PL" sz="1600" dirty="0">
                <a:latin typeface="Avenir Book"/>
                <a:ea typeface="Avenir Book"/>
                <a:cs typeface="Avenir Book"/>
                <a:sym typeface="Avenir Book"/>
              </a:rPr>
              <a:t>There are more particular cases like if one is included in another. I try to enumerate all possible cases.</a:t>
            </a:r>
          </a:p>
          <a:p>
            <a:r>
              <a:rPr lang="pl-PL" sz="1600" dirty="0">
                <a:latin typeface="Avenir Book"/>
                <a:ea typeface="Avenir Book"/>
                <a:cs typeface="Avenir Book"/>
                <a:sym typeface="Avenir Book"/>
              </a:rPr>
              <a:t>We are not lawyers, not tactical players, so no cherry picking some cases (probably a limit on the most intersting one)</a:t>
            </a:r>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28922773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43" name="Shape 443"/>
          <p:cNvSpPr>
            <a:spLocks noGrp="1"/>
          </p:cNvSpPr>
          <p:nvPr>
            <p:ph type="body" sz="quarter" idx="1"/>
          </p:nvPr>
        </p:nvSpPr>
        <p:spPr>
          <a:prstGeom prst="rect">
            <a:avLst/>
          </a:prstGeom>
        </p:spPr>
        <p:txBody>
          <a:bodyPr/>
          <a:lstStyle/>
          <a:p>
            <a:pPr lvl="0">
              <a:defRPr sz="1800"/>
            </a:pPr>
            <a:endParaRPr sz="1600" b="0" dirty="0"/>
          </a:p>
        </p:txBody>
      </p:sp>
    </p:spTree>
    <p:extLst>
      <p:ext uri="{BB962C8B-B14F-4D97-AF65-F5344CB8AC3E}">
        <p14:creationId xmlns:p14="http://schemas.microsoft.com/office/powerpoint/2010/main" val="15830098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r>
              <a:rPr lang="pl-PL" sz="1600" dirty="0">
                <a:latin typeface="Avenir Book"/>
                <a:ea typeface="Avenir Book"/>
                <a:cs typeface="Avenir Book"/>
                <a:sym typeface="Avenir Book"/>
              </a:rPr>
              <a:t>D is non monotonic</a:t>
            </a:r>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20518123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r>
              <a:rPr lang="en-US" sz="1600" dirty="0">
                <a:latin typeface="Avenir Book"/>
                <a:ea typeface="Avenir Book"/>
                <a:cs typeface="Avenir Book"/>
                <a:sym typeface="Avenir Book"/>
              </a:rPr>
              <a:t>Most of classification methods work directly in the feature space, or, when</a:t>
            </a:r>
          </a:p>
          <a:p>
            <a:r>
              <a:rPr lang="en-US" sz="1600" dirty="0">
                <a:latin typeface="Avenir Book"/>
                <a:ea typeface="Avenir Book"/>
                <a:cs typeface="Avenir Book"/>
                <a:sym typeface="Avenir Book"/>
              </a:rPr>
              <a:t>they modify it, the resulting space inherits the topology of the initial space.</a:t>
            </a:r>
          </a:p>
          <a:p>
            <a:r>
              <a:rPr lang="en-US" sz="1600" dirty="0">
                <a:latin typeface="Avenir Book"/>
                <a:ea typeface="Avenir Book"/>
                <a:cs typeface="Avenir Book"/>
                <a:sym typeface="Avenir Book"/>
              </a:rPr>
              <a:t>In the particular case of linear models, a scalar product is mandatory to</a:t>
            </a:r>
          </a:p>
          <a:p>
            <a:r>
              <a:rPr lang="en-US" sz="1600" dirty="0">
                <a:latin typeface="Avenir Book"/>
                <a:ea typeface="Avenir Book"/>
                <a:cs typeface="Avenir Book"/>
                <a:sym typeface="Avenir Book"/>
              </a:rPr>
              <a:t>represent the decision itself and to quantify the distance from an element to</a:t>
            </a:r>
          </a:p>
          <a:p>
            <a:r>
              <a:rPr lang="en-US" sz="1600" dirty="0">
                <a:latin typeface="Avenir Book"/>
                <a:ea typeface="Avenir Book"/>
                <a:cs typeface="Avenir Book"/>
                <a:sym typeface="Avenir Book"/>
              </a:rPr>
              <a:t>the decision boundary. In some cases, a metric is obviously available, and</a:t>
            </a:r>
          </a:p>
          <a:p>
            <a:r>
              <a:rPr lang="en-US" sz="1600" dirty="0">
                <a:latin typeface="Avenir Book"/>
                <a:ea typeface="Avenir Book"/>
                <a:cs typeface="Avenir Book"/>
                <a:sym typeface="Avenir Book"/>
              </a:rPr>
              <a:t>in some other cases some ad-hoc metrics may be constructed for a specific</a:t>
            </a:r>
          </a:p>
          <a:p>
            <a:r>
              <a:rPr lang="en-US" sz="1600" dirty="0">
                <a:latin typeface="Avenir Book"/>
                <a:ea typeface="Avenir Book"/>
                <a:cs typeface="Avenir Book"/>
                <a:sym typeface="Avenir Book"/>
              </a:rPr>
              <a:t>problem.</a:t>
            </a:r>
            <a:endParaRPr lang="pl-PL" sz="1600" dirty="0">
              <a:latin typeface="Avenir Book"/>
              <a:ea typeface="Avenir Book"/>
              <a:cs typeface="Avenir Book"/>
              <a:sym typeface="Avenir Book"/>
            </a:endParaRPr>
          </a:p>
          <a:p>
            <a:endParaRPr lang="pl-PL" sz="1600" dirty="0">
              <a:latin typeface="Avenir Book"/>
              <a:ea typeface="Avenir Book"/>
              <a:cs typeface="Avenir Book"/>
              <a:sym typeface="Avenir Book"/>
            </a:endParaRPr>
          </a:p>
          <a:p>
            <a:r>
              <a:rPr lang="en-US" sz="1600" dirty="0">
                <a:latin typeface="Avenir Book"/>
                <a:ea typeface="Avenir Book"/>
                <a:cs typeface="Avenir Book"/>
                <a:sym typeface="Avenir Book"/>
              </a:rPr>
              <a:t>However, there a plenty of practical situations where the good</a:t>
            </a:r>
          </a:p>
          <a:p>
            <a:r>
              <a:rPr lang="en-US" sz="1600" dirty="0">
                <a:latin typeface="Avenir Book"/>
                <a:ea typeface="Avenir Book"/>
                <a:cs typeface="Avenir Book"/>
                <a:sym typeface="Avenir Book"/>
              </a:rPr>
              <a:t>metric is not known (e.g. it requires a very specific expertise). Also, it is</a:t>
            </a:r>
          </a:p>
          <a:p>
            <a:r>
              <a:rPr lang="en-US" sz="1600" dirty="0">
                <a:latin typeface="Avenir Book"/>
                <a:ea typeface="Avenir Book"/>
                <a:cs typeface="Avenir Book"/>
                <a:sym typeface="Avenir Book"/>
              </a:rPr>
              <a:t>very common to miss some data in a dataset (e.g. due to a defective sensor</a:t>
            </a:r>
          </a:p>
          <a:p>
            <a:r>
              <a:rPr lang="en-US" sz="1600" dirty="0">
                <a:latin typeface="Avenir Book"/>
                <a:ea typeface="Avenir Book"/>
                <a:cs typeface="Avenir Book"/>
                <a:sym typeface="Avenir Book"/>
              </a:rPr>
              <a:t>for some period of time), or to have to include new pieces of information</a:t>
            </a:r>
          </a:p>
          <a:p>
            <a:r>
              <a:rPr lang="en-US" sz="1600" dirty="0">
                <a:latin typeface="Avenir Book"/>
                <a:ea typeface="Avenir Book"/>
                <a:cs typeface="Avenir Book"/>
                <a:sym typeface="Avenir Book"/>
              </a:rPr>
              <a:t>after an initial model was built (e.g. adding new sensors). In the case of</a:t>
            </a:r>
          </a:p>
          <a:p>
            <a:r>
              <a:rPr lang="en-US" sz="1600" dirty="0">
                <a:latin typeface="Avenir Book"/>
                <a:ea typeface="Avenir Book"/>
                <a:cs typeface="Avenir Book"/>
                <a:sym typeface="Avenir Book"/>
              </a:rPr>
              <a:t>SVM, for instance in R 3 , if an element has only 2 components it does not</a:t>
            </a:r>
          </a:p>
          <a:p>
            <a:r>
              <a:rPr lang="en-US" sz="1600" dirty="0">
                <a:latin typeface="Avenir Book"/>
                <a:ea typeface="Avenir Book"/>
                <a:cs typeface="Avenir Book"/>
                <a:sym typeface="Avenir Book"/>
              </a:rPr>
              <a:t>describe a point but a plan and as a result, there is no way separate it with a</a:t>
            </a:r>
          </a:p>
          <a:p>
            <a:r>
              <a:rPr lang="en-US" sz="1600" dirty="0">
                <a:latin typeface="Avenir Book"/>
                <a:ea typeface="Avenir Book"/>
                <a:cs typeface="Avenir Book"/>
                <a:sym typeface="Avenir Book"/>
              </a:rPr>
              <a:t>(hyper)plan.</a:t>
            </a:r>
            <a:endParaRPr lang="pl-PL" sz="1600" dirty="0">
              <a:latin typeface="Avenir Book"/>
              <a:ea typeface="Avenir Book"/>
              <a:cs typeface="Avenir Book"/>
              <a:sym typeface="Avenir Book"/>
            </a:endParaRPr>
          </a:p>
          <a:p>
            <a:endParaRPr lang="pl-PL" sz="1600" dirty="0">
              <a:latin typeface="Avenir Book"/>
              <a:ea typeface="Avenir Book"/>
              <a:cs typeface="Avenir Book"/>
              <a:sym typeface="Avenir Book"/>
            </a:endParaRPr>
          </a:p>
          <a:p>
            <a:r>
              <a:rPr lang="en-US" sz="1600" dirty="0">
                <a:latin typeface="Avenir Book"/>
                <a:ea typeface="Avenir Book"/>
                <a:cs typeface="Avenir Book"/>
                <a:sym typeface="Avenir Book"/>
              </a:rPr>
              <a:t>Conversely, consider a model built in R 2 with some additional information</a:t>
            </a:r>
          </a:p>
          <a:p>
            <a:r>
              <a:rPr lang="en-US" sz="1600" dirty="0">
                <a:latin typeface="Avenir Book"/>
                <a:ea typeface="Avenir Book"/>
                <a:cs typeface="Avenir Book"/>
                <a:sym typeface="Avenir Book"/>
              </a:rPr>
              <a:t>available after such that the classification instance now lives in R 3 . Math-</a:t>
            </a:r>
          </a:p>
          <a:p>
            <a:r>
              <a:rPr lang="en-US" sz="1600" dirty="0" err="1">
                <a:latin typeface="Avenir Book"/>
                <a:ea typeface="Avenir Book"/>
                <a:cs typeface="Avenir Book"/>
                <a:sym typeface="Avenir Book"/>
              </a:rPr>
              <a:t>ematically</a:t>
            </a:r>
            <a:r>
              <a:rPr lang="en-US" sz="1600" dirty="0">
                <a:latin typeface="Avenir Book"/>
                <a:ea typeface="Avenir Book"/>
                <a:cs typeface="Avenir Book"/>
                <a:sym typeface="Avenir Book"/>
              </a:rPr>
              <a:t>, there is no guarantee that the model in two dimensions is even</a:t>
            </a:r>
          </a:p>
          <a:p>
            <a:r>
              <a:rPr lang="en-US" sz="1600" dirty="0">
                <a:latin typeface="Avenir Book"/>
                <a:ea typeface="Avenir Book"/>
                <a:cs typeface="Avenir Book"/>
                <a:sym typeface="Avenir Book"/>
              </a:rPr>
              <a:t>close to the model built from scratch in three dimensions. For instance, if the</a:t>
            </a:r>
          </a:p>
          <a:p>
            <a:r>
              <a:rPr lang="en-US" sz="1600" dirty="0">
                <a:latin typeface="Avenir Book"/>
                <a:ea typeface="Avenir Book"/>
                <a:cs typeface="Avenir Book"/>
                <a:sym typeface="Avenir Book"/>
              </a:rPr>
              <a:t>points are not linearly separable in two dimensions but are in three </a:t>
            </a:r>
            <a:r>
              <a:rPr lang="en-US" sz="1600" dirty="0" err="1">
                <a:latin typeface="Avenir Book"/>
                <a:ea typeface="Avenir Book"/>
                <a:cs typeface="Avenir Book"/>
                <a:sym typeface="Avenir Book"/>
              </a:rPr>
              <a:t>dimen</a:t>
            </a:r>
            <a:r>
              <a:rPr lang="en-US" sz="1600" dirty="0">
                <a:latin typeface="Avenir Book"/>
                <a:ea typeface="Avenir Book"/>
                <a:cs typeface="Avenir Book"/>
                <a:sym typeface="Avenir Book"/>
              </a:rPr>
              <a:t>-</a:t>
            </a:r>
          </a:p>
          <a:p>
            <a:r>
              <a:rPr lang="en-US" sz="1600" dirty="0" err="1">
                <a:latin typeface="Avenir Book"/>
                <a:ea typeface="Avenir Book"/>
                <a:cs typeface="Avenir Book"/>
                <a:sym typeface="Avenir Book"/>
              </a:rPr>
              <a:t>sions</a:t>
            </a:r>
            <a:r>
              <a:rPr lang="en-US" sz="1600" dirty="0">
                <a:latin typeface="Avenir Book"/>
                <a:ea typeface="Avenir Book"/>
                <a:cs typeface="Avenir Book"/>
                <a:sym typeface="Avenir Book"/>
              </a:rPr>
              <a:t>, there is no chance for the projection of the plane into the subspace of</a:t>
            </a:r>
          </a:p>
          <a:p>
            <a:r>
              <a:rPr lang="en-US" sz="1600" dirty="0">
                <a:latin typeface="Avenir Book"/>
                <a:ea typeface="Avenir Book"/>
                <a:cs typeface="Avenir Book"/>
                <a:sym typeface="Avenir Book"/>
              </a:rPr>
              <a:t>two dimensions to be the model found while working only in this subspace.</a:t>
            </a:r>
          </a:p>
          <a:p>
            <a:r>
              <a:rPr lang="en-US" sz="1600" dirty="0">
                <a:latin typeface="Avenir Book"/>
                <a:ea typeface="Avenir Book"/>
                <a:cs typeface="Avenir Book"/>
                <a:sym typeface="Avenir Book"/>
              </a:rPr>
              <a:t>Despite multiple algorithms have an online counterpart, i.e. the model keeps</a:t>
            </a:r>
          </a:p>
          <a:p>
            <a:r>
              <a:rPr lang="en-US" sz="1600" dirty="0">
                <a:latin typeface="Avenir Book"/>
                <a:ea typeface="Avenir Book"/>
                <a:cs typeface="Avenir Book"/>
                <a:sym typeface="Avenir Book"/>
              </a:rPr>
              <a:t>being trained with new input vectors, as far as we know, there is no significant</a:t>
            </a:r>
          </a:p>
          <a:p>
            <a:r>
              <a:rPr lang="en-US" sz="1600" dirty="0">
                <a:latin typeface="Avenir Book"/>
                <a:ea typeface="Avenir Book"/>
                <a:cs typeface="Avenir Book"/>
                <a:sym typeface="Avenir Book"/>
              </a:rPr>
              <a:t>work on having this horizontal scalability (as opposed to vertical scalability).</a:t>
            </a:r>
            <a:endParaRPr lang="pl-PL" sz="1600" dirty="0">
              <a:latin typeface="Avenir Book"/>
              <a:ea typeface="Avenir Book"/>
              <a:cs typeface="Avenir Book"/>
              <a:sym typeface="Avenir Book"/>
            </a:endParaRPr>
          </a:p>
          <a:p>
            <a:endParaRPr lang="pl-PL" sz="1600" dirty="0">
              <a:latin typeface="Avenir Book"/>
              <a:ea typeface="Avenir Book"/>
              <a:cs typeface="Avenir Book"/>
              <a:sym typeface="Avenir Book"/>
            </a:endParaRPr>
          </a:p>
          <a:p>
            <a:r>
              <a:rPr lang="en-US" sz="1600" dirty="0">
                <a:latin typeface="Avenir Book"/>
                <a:ea typeface="Avenir Book"/>
                <a:cs typeface="Avenir Book"/>
                <a:sym typeface="Avenir Book"/>
              </a:rPr>
              <a:t>Of course, exploiting the specificities of features often</a:t>
            </a:r>
          </a:p>
          <a:p>
            <a:r>
              <a:rPr lang="en-US" sz="1600" dirty="0">
                <a:latin typeface="Avenir Book"/>
                <a:ea typeface="Avenir Book"/>
                <a:cs typeface="Avenir Book"/>
                <a:sym typeface="Avenir Book"/>
              </a:rPr>
              <a:t>6lead to better results but also requires manual expertise that blocks a wider</a:t>
            </a:r>
          </a:p>
          <a:p>
            <a:r>
              <a:rPr lang="en-US" sz="1600" dirty="0">
                <a:latin typeface="Avenir Book"/>
                <a:ea typeface="Avenir Book"/>
                <a:cs typeface="Avenir Book"/>
                <a:sym typeface="Avenir Book"/>
              </a:rPr>
              <a:t>adoption by end-users. This is </a:t>
            </a:r>
            <a:r>
              <a:rPr lang="en-US" sz="1600" dirty="0" err="1">
                <a:latin typeface="Avenir Book"/>
                <a:ea typeface="Avenir Book"/>
                <a:cs typeface="Avenir Book"/>
                <a:sym typeface="Avenir Book"/>
              </a:rPr>
              <a:t>particularely</a:t>
            </a:r>
            <a:r>
              <a:rPr lang="en-US" sz="1600" dirty="0">
                <a:latin typeface="Avenir Book"/>
                <a:ea typeface="Avenir Book"/>
                <a:cs typeface="Avenir Book"/>
                <a:sym typeface="Avenir Book"/>
              </a:rPr>
              <a:t> true with categorical variables</a:t>
            </a:r>
          </a:p>
          <a:p>
            <a:r>
              <a:rPr lang="en-US" sz="1600" dirty="0">
                <a:latin typeface="Avenir Book"/>
                <a:ea typeface="Avenir Book"/>
                <a:cs typeface="Avenir Book"/>
                <a:sym typeface="Avenir Book"/>
              </a:rPr>
              <a:t>that often require to be encoded taking into account the method specificity.</a:t>
            </a:r>
          </a:p>
          <a:p>
            <a:r>
              <a:rPr lang="en-US" sz="1600" dirty="0">
                <a:latin typeface="Avenir Book"/>
                <a:ea typeface="Avenir Book"/>
                <a:cs typeface="Avenir Book"/>
                <a:sym typeface="Avenir Book"/>
              </a:rPr>
              <a:t>For instance, for Decision Tree and its Ensemble counterpart, the Random</a:t>
            </a:r>
          </a:p>
          <a:p>
            <a:r>
              <a:rPr lang="en-US" sz="1600" dirty="0">
                <a:latin typeface="Avenir Book"/>
                <a:ea typeface="Avenir Book"/>
                <a:cs typeface="Avenir Book"/>
                <a:sym typeface="Avenir Book"/>
              </a:rPr>
              <a:t>Forest, the accuracy depends on the encoder and using a Numerical encoder,</a:t>
            </a:r>
          </a:p>
          <a:p>
            <a:r>
              <a:rPr lang="en-US" sz="1600" dirty="0">
                <a:latin typeface="Avenir Book"/>
                <a:ea typeface="Avenir Book"/>
                <a:cs typeface="Avenir Book"/>
                <a:sym typeface="Avenir Book"/>
              </a:rPr>
              <a:t>a One-Hot encoder or a Binary encoder may drastically change the model</a:t>
            </a:r>
          </a:p>
          <a:p>
            <a:r>
              <a:rPr lang="en-US" sz="1600" dirty="0">
                <a:latin typeface="Avenir Book"/>
                <a:ea typeface="Avenir Book"/>
                <a:cs typeface="Avenir Book"/>
                <a:sym typeface="Avenir Book"/>
              </a:rPr>
              <a:t>fitted on the same data. For this reason, it is also important to develop</a:t>
            </a:r>
          </a:p>
          <a:p>
            <a:r>
              <a:rPr lang="en-US" sz="1600" dirty="0">
                <a:latin typeface="Avenir Book"/>
                <a:ea typeface="Avenir Book"/>
                <a:cs typeface="Avenir Book"/>
                <a:sym typeface="Avenir Book"/>
              </a:rPr>
              <a:t>methods that are “agnostic” to the data representation or at least as less</a:t>
            </a:r>
          </a:p>
          <a:p>
            <a:r>
              <a:rPr lang="en-US" sz="1600" dirty="0">
                <a:latin typeface="Avenir Book"/>
                <a:ea typeface="Avenir Book"/>
                <a:cs typeface="Avenir Book"/>
                <a:sym typeface="Avenir Book"/>
              </a:rPr>
              <a:t>sensitive as possible.</a:t>
            </a:r>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2925045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26212523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16634466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43" name="Shape 443"/>
          <p:cNvSpPr>
            <a:spLocks noGrp="1"/>
          </p:cNvSpPr>
          <p:nvPr>
            <p:ph type="body" sz="quarter" idx="1"/>
          </p:nvPr>
        </p:nvSpPr>
        <p:spPr>
          <a:prstGeom prst="rect">
            <a:avLst/>
          </a:prstGeom>
        </p:spPr>
        <p:txBody>
          <a:bodyPr/>
          <a:lstStyle/>
          <a:p>
            <a:pPr lvl="0">
              <a:defRPr sz="1800"/>
            </a:pPr>
            <a:endParaRPr sz="1600" b="0" dirty="0"/>
          </a:p>
        </p:txBody>
      </p:sp>
    </p:spTree>
    <p:extLst>
      <p:ext uri="{BB962C8B-B14F-4D97-AF65-F5344CB8AC3E}">
        <p14:creationId xmlns:p14="http://schemas.microsoft.com/office/powerpoint/2010/main" val="37345194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43" name="Shape 443"/>
          <p:cNvSpPr>
            <a:spLocks noGrp="1"/>
          </p:cNvSpPr>
          <p:nvPr>
            <p:ph type="body" sz="quarter" idx="1"/>
          </p:nvPr>
        </p:nvSpPr>
        <p:spPr>
          <a:prstGeom prst="rect">
            <a:avLst/>
          </a:prstGeom>
        </p:spPr>
        <p:txBody>
          <a:bodyPr/>
          <a:lstStyle/>
          <a:p>
            <a:pPr lvl="0">
              <a:defRPr sz="1800"/>
            </a:pPr>
            <a:endParaRPr sz="1600" b="0" dirty="0"/>
          </a:p>
        </p:txBody>
      </p:sp>
    </p:spTree>
    <p:extLst>
      <p:ext uri="{BB962C8B-B14F-4D97-AF65-F5344CB8AC3E}">
        <p14:creationId xmlns:p14="http://schemas.microsoft.com/office/powerpoint/2010/main" val="1899977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2552492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37163517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43" name="Shape 443"/>
          <p:cNvSpPr>
            <a:spLocks noGrp="1"/>
          </p:cNvSpPr>
          <p:nvPr>
            <p:ph type="body" sz="quarter" idx="1"/>
          </p:nvPr>
        </p:nvSpPr>
        <p:spPr>
          <a:prstGeom prst="rect">
            <a:avLst/>
          </a:prstGeom>
        </p:spPr>
        <p:txBody>
          <a:bodyPr/>
          <a:lstStyle/>
          <a:p>
            <a:pPr lvl="0">
              <a:defRPr sz="1800"/>
            </a:pPr>
            <a:r>
              <a:rPr lang="pl-PL" sz="1600" b="0" dirty="0"/>
              <a:t>Within this demo session we will show</a:t>
            </a:r>
            <a:r>
              <a:rPr lang="pl-PL" sz="1600" b="0" baseline="0" dirty="0"/>
              <a:t> how Node.js application can use and display data from previously created model for customer satisfaction prediction.</a:t>
            </a:r>
            <a:endParaRPr sz="1600" b="0" dirty="0"/>
          </a:p>
        </p:txBody>
      </p:sp>
    </p:spTree>
    <p:extLst>
      <p:ext uri="{BB962C8B-B14F-4D97-AF65-F5344CB8AC3E}">
        <p14:creationId xmlns:p14="http://schemas.microsoft.com/office/powerpoint/2010/main" val="2750282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4147136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3295722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0" name="Shape 10"/>
          <p:cNvSpPr>
            <a:spLocks noGrp="1"/>
          </p:cNvSpPr>
          <p:nvPr>
            <p:ph type="title"/>
          </p:nvPr>
        </p:nvSpPr>
        <p:spPr>
          <a:xfrm>
            <a:off x="1693385" y="6718300"/>
            <a:ext cx="13953493" cy="1422400"/>
          </a:xfrm>
          <a:prstGeom prst="rect">
            <a:avLst/>
          </a:prstGeom>
        </p:spPr>
        <p:txBody>
          <a:bodyPr anchor="b"/>
          <a:lstStyle/>
          <a:p>
            <a:pPr lvl="0">
              <a:defRPr sz="1800" b="0"/>
            </a:pPr>
            <a:r>
              <a:rPr sz="4001" b="1"/>
              <a:t>Title Text</a:t>
            </a:r>
          </a:p>
        </p:txBody>
      </p:sp>
      <p:sp>
        <p:nvSpPr>
          <p:cNvPr id="11" name="Shape 11"/>
          <p:cNvSpPr>
            <a:spLocks noGrp="1"/>
          </p:cNvSpPr>
          <p:nvPr>
            <p:ph type="body" idx="1"/>
          </p:nvPr>
        </p:nvSpPr>
        <p:spPr>
          <a:xfrm>
            <a:off x="1693385" y="8191500"/>
            <a:ext cx="13953493" cy="1130300"/>
          </a:xfrm>
          <a:prstGeom prst="rect">
            <a:avLst/>
          </a:prstGeom>
        </p:spPr>
        <p:txBody>
          <a:bodyPr anchor="t"/>
          <a:lstStyle>
            <a:lvl1pPr marL="0" indent="0" algn="ctr">
              <a:spcBef>
                <a:spcPts val="0"/>
              </a:spcBef>
              <a:buSzTx/>
              <a:buNone/>
              <a:defRPr sz="3200"/>
            </a:lvl1pPr>
            <a:lvl2pPr marL="0" indent="228611" algn="ctr">
              <a:spcBef>
                <a:spcPts val="0"/>
              </a:spcBef>
              <a:buSzTx/>
              <a:buNone/>
              <a:defRPr sz="3200"/>
            </a:lvl2pPr>
            <a:lvl3pPr marL="0" indent="457223" algn="ctr">
              <a:spcBef>
                <a:spcPts val="0"/>
              </a:spcBef>
              <a:buSzTx/>
              <a:buNone/>
              <a:defRPr sz="3200"/>
            </a:lvl3pPr>
            <a:lvl4pPr marL="0" indent="685835" algn="ctr">
              <a:spcBef>
                <a:spcPts val="0"/>
              </a:spcBef>
              <a:buSzTx/>
              <a:buNone/>
              <a:defRPr sz="3200"/>
            </a:lvl4pPr>
            <a:lvl5pPr marL="0" indent="914446"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33" name="Shape 33"/>
          <p:cNvSpPr>
            <a:spLocks noGrp="1"/>
          </p:cNvSpPr>
          <p:nvPr>
            <p:ph type="title"/>
          </p:nvPr>
        </p:nvSpPr>
        <p:spPr>
          <a:xfrm>
            <a:off x="1693385" y="1638300"/>
            <a:ext cx="13953493" cy="3302000"/>
          </a:xfrm>
          <a:prstGeom prst="rect">
            <a:avLst/>
          </a:prstGeom>
        </p:spPr>
        <p:txBody>
          <a:bodyPr anchor="b"/>
          <a:lstStyle/>
          <a:p>
            <a:pPr lvl="0">
              <a:defRPr sz="1800" b="0"/>
            </a:pPr>
            <a:r>
              <a:rPr sz="4001" b="1"/>
              <a:t>Title Text</a:t>
            </a:r>
          </a:p>
        </p:txBody>
      </p:sp>
      <p:sp>
        <p:nvSpPr>
          <p:cNvPr id="34" name="Shape 34"/>
          <p:cNvSpPr>
            <a:spLocks noGrp="1"/>
          </p:cNvSpPr>
          <p:nvPr>
            <p:ph type="body" idx="1"/>
          </p:nvPr>
        </p:nvSpPr>
        <p:spPr>
          <a:xfrm>
            <a:off x="1693385" y="5029200"/>
            <a:ext cx="13953493" cy="1130300"/>
          </a:xfrm>
          <a:prstGeom prst="rect">
            <a:avLst/>
          </a:prstGeom>
        </p:spPr>
        <p:txBody>
          <a:bodyPr anchor="t"/>
          <a:lstStyle>
            <a:lvl1pPr marL="0" indent="0" defTabSz="457223">
              <a:spcBef>
                <a:spcPts val="2400"/>
              </a:spcBef>
              <a:buSzTx/>
              <a:buNone/>
              <a:defRPr sz="2900">
                <a:latin typeface="Arial"/>
                <a:ea typeface="Arial"/>
                <a:cs typeface="Arial"/>
                <a:sym typeface="Helvetica Neue Light"/>
              </a:defRPr>
            </a:lvl1pPr>
            <a:lvl2pPr marL="0" indent="228611" defTabSz="457223">
              <a:spcBef>
                <a:spcPts val="2400"/>
              </a:spcBef>
              <a:buSzTx/>
              <a:buNone/>
              <a:defRPr sz="2900">
                <a:latin typeface="Arial"/>
                <a:ea typeface="Arial"/>
                <a:cs typeface="Arial"/>
                <a:sym typeface="Helvetica Neue Light"/>
              </a:defRPr>
            </a:lvl2pPr>
            <a:lvl3pPr marL="0" indent="457223" defTabSz="457223">
              <a:spcBef>
                <a:spcPts val="2400"/>
              </a:spcBef>
              <a:buSzTx/>
              <a:buNone/>
              <a:defRPr sz="2900">
                <a:latin typeface="Arial"/>
                <a:ea typeface="Arial"/>
                <a:cs typeface="Arial"/>
                <a:sym typeface="Helvetica Neue Light"/>
              </a:defRPr>
            </a:lvl3pPr>
            <a:lvl4pPr marL="0" indent="685835" defTabSz="457223">
              <a:spcBef>
                <a:spcPts val="2400"/>
              </a:spcBef>
              <a:buSzTx/>
              <a:buNone/>
              <a:defRPr sz="2900">
                <a:latin typeface="Arial"/>
                <a:ea typeface="Arial"/>
                <a:cs typeface="Arial"/>
                <a:sym typeface="Helvetica Neue Light"/>
              </a:defRPr>
            </a:lvl4pPr>
            <a:lvl5pPr marL="0" indent="914446" defTabSz="457223">
              <a:spcBef>
                <a:spcPts val="2400"/>
              </a:spcBef>
              <a:buSzTx/>
              <a:buNone/>
              <a:defRPr sz="2900">
                <a:latin typeface="Arial"/>
                <a:ea typeface="Arial"/>
                <a:cs typeface="Arial"/>
                <a:sym typeface="Helvetica Neue Light"/>
              </a:defRPr>
            </a:lvl5pPr>
          </a:lstStyle>
          <a:p>
            <a:pPr lvl="0">
              <a:defRPr sz="1800"/>
            </a:pPr>
            <a:r>
              <a:rPr sz="2900" dirty="0"/>
              <a:t>Body Level One</a:t>
            </a:r>
          </a:p>
          <a:p>
            <a:pPr lvl="1">
              <a:defRPr sz="1800"/>
            </a:pPr>
            <a:r>
              <a:rPr sz="2900" dirty="0"/>
              <a:t>Body Level Two</a:t>
            </a:r>
          </a:p>
          <a:p>
            <a:pPr lvl="2">
              <a:defRPr sz="1800"/>
            </a:pPr>
            <a:r>
              <a:rPr sz="2900" dirty="0"/>
              <a:t>Body Level Three</a:t>
            </a:r>
          </a:p>
          <a:p>
            <a:pPr lvl="3">
              <a:defRPr sz="1800"/>
            </a:pPr>
            <a:r>
              <a:rPr sz="2900" dirty="0"/>
              <a:t>Body Level Four</a:t>
            </a:r>
          </a:p>
          <a:p>
            <a:pPr lvl="4">
              <a:defRPr sz="1800"/>
            </a:pPr>
            <a:r>
              <a:rPr sz="2900" dirty="0"/>
              <a:t>Body Level Five</a:t>
            </a:r>
          </a:p>
        </p:txBody>
      </p:sp>
      <p:sp>
        <p:nvSpPr>
          <p:cNvPr id="35" name="Shape 35"/>
          <p:cNvSpPr>
            <a:spLocks noGrp="1"/>
          </p:cNvSpPr>
          <p:nvPr>
            <p:ph type="sldNum" sz="quarter" idx="2"/>
          </p:nvPr>
        </p:nvSpPr>
        <p:spPr>
          <a:xfrm>
            <a:off x="145208" y="9321554"/>
            <a:ext cx="474420" cy="276999"/>
          </a:xfrm>
          <a:prstGeom prst="rect">
            <a:avLst/>
          </a:prstGeom>
        </p:spPr>
        <p:txBody>
          <a:bodyPr wrap="square"/>
          <a:lstStyle>
            <a:lvl1pPr>
              <a:defRPr>
                <a:solidFill>
                  <a:srgbClr val="000000"/>
                </a:solidFill>
              </a:defRPr>
            </a:lvl1p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7" name="Shape 37"/>
          <p:cNvSpPr>
            <a:spLocks noGrp="1"/>
          </p:cNvSpPr>
          <p:nvPr>
            <p:ph type="title"/>
          </p:nvPr>
        </p:nvSpPr>
        <p:spPr>
          <a:prstGeom prst="rect">
            <a:avLst/>
          </a:prstGeom>
        </p:spPr>
        <p:txBody>
          <a:bodyPr/>
          <a:lstStyle/>
          <a:p>
            <a:pPr lvl="0">
              <a:defRPr sz="1800" b="0"/>
            </a:pPr>
            <a:r>
              <a:rPr sz="4001" b="1"/>
              <a:t>Title Text</a:t>
            </a:r>
          </a:p>
        </p:txBody>
      </p:sp>
      <p:sp>
        <p:nvSpPr>
          <p:cNvPr id="38" name="Shape 38"/>
          <p:cNvSpPr>
            <a:spLocks noGrp="1"/>
          </p:cNvSpPr>
          <p:nvPr>
            <p:ph type="body" idx="1"/>
          </p:nvPr>
        </p:nvSpPr>
        <p:spPr>
          <a:prstGeom prst="rect">
            <a:avLst/>
          </a:prstGeom>
        </p:spPr>
        <p:txBody>
          <a:bodyPr/>
          <a:lstStyle>
            <a:lvl1pPr marL="358087" indent="-358087" algn="r" defTabSz="1300077">
              <a:spcBef>
                <a:spcPts val="1600"/>
              </a:spcBef>
              <a:defRPr sz="2900">
                <a:latin typeface="Arial"/>
                <a:ea typeface="Arial"/>
                <a:cs typeface="Arial"/>
                <a:sym typeface="Helvetica Neue Light"/>
              </a:defRPr>
            </a:lvl1pPr>
            <a:lvl2pPr marL="802610" indent="-358087" algn="r" defTabSz="1300077">
              <a:spcBef>
                <a:spcPts val="1600"/>
              </a:spcBef>
              <a:defRPr sz="2900">
                <a:latin typeface="Arial"/>
                <a:ea typeface="Arial"/>
                <a:cs typeface="Arial"/>
                <a:sym typeface="Helvetica Neue Light"/>
              </a:defRPr>
            </a:lvl2pPr>
            <a:lvl3pPr marL="1247132" indent="-358087" algn="r" defTabSz="1300077">
              <a:spcBef>
                <a:spcPts val="1600"/>
              </a:spcBef>
              <a:defRPr sz="2900">
                <a:latin typeface="Arial"/>
                <a:ea typeface="Arial"/>
                <a:cs typeface="Arial"/>
                <a:sym typeface="Helvetica Neue Light"/>
              </a:defRPr>
            </a:lvl3pPr>
            <a:lvl4pPr marL="1691654" indent="-358087" algn="r" defTabSz="1300077">
              <a:spcBef>
                <a:spcPts val="1600"/>
              </a:spcBef>
              <a:defRPr sz="2900">
                <a:latin typeface="Arial"/>
                <a:ea typeface="Arial"/>
                <a:cs typeface="Arial"/>
                <a:sym typeface="Helvetica Neue Light"/>
              </a:defRPr>
            </a:lvl4pPr>
            <a:lvl5pPr marL="2136176" indent="-358087" algn="r" defTabSz="1300077">
              <a:spcBef>
                <a:spcPts val="1600"/>
              </a:spcBef>
              <a:defRPr sz="2900">
                <a:latin typeface="Arial"/>
                <a:ea typeface="Arial"/>
                <a:cs typeface="Arial"/>
                <a:sym typeface="Helvetica Neue Light"/>
              </a:defRPr>
            </a:lvl5pPr>
          </a:lstStyle>
          <a:p>
            <a:pPr lvl="0">
              <a:defRPr sz="1800"/>
            </a:pPr>
            <a:r>
              <a:rPr sz="2900" dirty="0"/>
              <a:t>Body Level One</a:t>
            </a:r>
          </a:p>
          <a:p>
            <a:pPr lvl="1">
              <a:defRPr sz="1800"/>
            </a:pPr>
            <a:r>
              <a:rPr sz="2900" dirty="0"/>
              <a:t>Body Level Two</a:t>
            </a:r>
          </a:p>
          <a:p>
            <a:pPr lvl="2">
              <a:defRPr sz="1800"/>
            </a:pPr>
            <a:r>
              <a:rPr sz="2900" dirty="0"/>
              <a:t>Body Level Three</a:t>
            </a:r>
          </a:p>
          <a:p>
            <a:pPr lvl="3">
              <a:defRPr sz="1800"/>
            </a:pPr>
            <a:r>
              <a:rPr sz="2900" dirty="0"/>
              <a:t>Body Level Four</a:t>
            </a:r>
          </a:p>
          <a:p>
            <a:pPr lvl="4">
              <a:defRPr sz="1800"/>
            </a:pPr>
            <a:r>
              <a:rPr sz="2900" dirty="0"/>
              <a:t>Body Level Five</a:t>
            </a:r>
          </a:p>
        </p:txBody>
      </p:sp>
      <p:sp>
        <p:nvSpPr>
          <p:cNvPr id="39" name="Shape 3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9" name="Rectangle 8"/>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FFFFFF"/>
                </a:solidFill>
                <a:latin typeface="Arial" panose="020B0604020202020204" pitchFamily="34" charset="0"/>
                <a:cs typeface="Arial" panose="020B0604020202020204" pitchFamily="34" charset="0"/>
              </a:rPr>
              <a:t>© 2016 IBM Corporation</a:t>
            </a:r>
          </a:p>
        </p:txBody>
      </p:sp>
      <p:sp>
        <p:nvSpPr>
          <p:cNvPr id="15" name="Freeform 6"/>
          <p:cNvSpPr>
            <a:spLocks/>
          </p:cNvSpPr>
          <p:nvPr userDrawn="1"/>
        </p:nvSpPr>
        <p:spPr bwMode="auto">
          <a:xfrm>
            <a:off x="8357044" y="0"/>
            <a:ext cx="8447357" cy="9753600"/>
          </a:xfrm>
          <a:custGeom>
            <a:avLst/>
            <a:gdLst>
              <a:gd name="T0" fmla="*/ 3743 w 5612"/>
              <a:gd name="T1" fmla="*/ 0 h 6480"/>
              <a:gd name="T2" fmla="*/ 3915 w 5612"/>
              <a:gd name="T3" fmla="*/ 106 h 6480"/>
              <a:gd name="T4" fmla="*/ 4082 w 5612"/>
              <a:gd name="T5" fmla="*/ 222 h 6480"/>
              <a:gd name="T6" fmla="*/ 4243 w 5612"/>
              <a:gd name="T7" fmla="*/ 348 h 6480"/>
              <a:gd name="T8" fmla="*/ 4397 w 5612"/>
              <a:gd name="T9" fmla="*/ 479 h 6480"/>
              <a:gd name="T10" fmla="*/ 4542 w 5612"/>
              <a:gd name="T11" fmla="*/ 621 h 6480"/>
              <a:gd name="T12" fmla="*/ 4679 w 5612"/>
              <a:gd name="T13" fmla="*/ 770 h 6480"/>
              <a:gd name="T14" fmla="*/ 4811 w 5612"/>
              <a:gd name="T15" fmla="*/ 925 h 6480"/>
              <a:gd name="T16" fmla="*/ 4931 w 5612"/>
              <a:gd name="T17" fmla="*/ 1088 h 6480"/>
              <a:gd name="T18" fmla="*/ 5045 w 5612"/>
              <a:gd name="T19" fmla="*/ 1257 h 6480"/>
              <a:gd name="T20" fmla="*/ 5147 w 5612"/>
              <a:gd name="T21" fmla="*/ 1431 h 6480"/>
              <a:gd name="T22" fmla="*/ 5241 w 5612"/>
              <a:gd name="T23" fmla="*/ 1614 h 6480"/>
              <a:gd name="T24" fmla="*/ 5325 w 5612"/>
              <a:gd name="T25" fmla="*/ 1801 h 6480"/>
              <a:gd name="T26" fmla="*/ 5400 w 5612"/>
              <a:gd name="T27" fmla="*/ 1993 h 6480"/>
              <a:gd name="T28" fmla="*/ 5463 w 5612"/>
              <a:gd name="T29" fmla="*/ 2191 h 6480"/>
              <a:gd name="T30" fmla="*/ 5516 w 5612"/>
              <a:gd name="T31" fmla="*/ 2392 h 6480"/>
              <a:gd name="T32" fmla="*/ 5557 w 5612"/>
              <a:gd name="T33" fmla="*/ 2600 h 6480"/>
              <a:gd name="T34" fmla="*/ 5589 w 5612"/>
              <a:gd name="T35" fmla="*/ 2810 h 6480"/>
              <a:gd name="T36" fmla="*/ 5606 w 5612"/>
              <a:gd name="T37" fmla="*/ 3022 h 6480"/>
              <a:gd name="T38" fmla="*/ 5612 w 5612"/>
              <a:gd name="T39" fmla="*/ 3240 h 6480"/>
              <a:gd name="T40" fmla="*/ 5606 w 5612"/>
              <a:gd name="T41" fmla="*/ 3458 h 6480"/>
              <a:gd name="T42" fmla="*/ 5589 w 5612"/>
              <a:gd name="T43" fmla="*/ 3670 h 6480"/>
              <a:gd name="T44" fmla="*/ 5557 w 5612"/>
              <a:gd name="T45" fmla="*/ 3880 h 6480"/>
              <a:gd name="T46" fmla="*/ 5516 w 5612"/>
              <a:gd name="T47" fmla="*/ 4086 h 6480"/>
              <a:gd name="T48" fmla="*/ 5463 w 5612"/>
              <a:gd name="T49" fmla="*/ 4289 h 6480"/>
              <a:gd name="T50" fmla="*/ 5400 w 5612"/>
              <a:gd name="T51" fmla="*/ 4487 h 6480"/>
              <a:gd name="T52" fmla="*/ 5325 w 5612"/>
              <a:gd name="T53" fmla="*/ 4679 h 6480"/>
              <a:gd name="T54" fmla="*/ 5241 w 5612"/>
              <a:gd name="T55" fmla="*/ 4866 h 6480"/>
              <a:gd name="T56" fmla="*/ 5149 w 5612"/>
              <a:gd name="T57" fmla="*/ 5047 h 6480"/>
              <a:gd name="T58" fmla="*/ 5045 w 5612"/>
              <a:gd name="T59" fmla="*/ 5223 h 6480"/>
              <a:gd name="T60" fmla="*/ 4933 w 5612"/>
              <a:gd name="T61" fmla="*/ 5392 h 6480"/>
              <a:gd name="T62" fmla="*/ 4811 w 5612"/>
              <a:gd name="T63" fmla="*/ 5555 h 6480"/>
              <a:gd name="T64" fmla="*/ 4681 w 5612"/>
              <a:gd name="T65" fmla="*/ 5710 h 6480"/>
              <a:gd name="T66" fmla="*/ 4544 w 5612"/>
              <a:gd name="T67" fmla="*/ 5859 h 6480"/>
              <a:gd name="T68" fmla="*/ 4399 w 5612"/>
              <a:gd name="T69" fmla="*/ 5999 h 6480"/>
              <a:gd name="T70" fmla="*/ 4245 w 5612"/>
              <a:gd name="T71" fmla="*/ 6132 h 6480"/>
              <a:gd name="T72" fmla="*/ 4084 w 5612"/>
              <a:gd name="T73" fmla="*/ 6256 h 6480"/>
              <a:gd name="T74" fmla="*/ 3917 w 5612"/>
              <a:gd name="T75" fmla="*/ 6372 h 6480"/>
              <a:gd name="T76" fmla="*/ 3745 w 5612"/>
              <a:gd name="T77" fmla="*/ 6480 h 6480"/>
              <a:gd name="T78" fmla="*/ 0 w 5612"/>
              <a:gd name="T79" fmla="*/ 6480 h 6480"/>
              <a:gd name="T80" fmla="*/ 3743 w 5612"/>
              <a:gd name="T81" fmla="*/ 0 h 6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12" h="6480">
                <a:moveTo>
                  <a:pt x="3743" y="0"/>
                </a:moveTo>
                <a:lnTo>
                  <a:pt x="3915" y="106"/>
                </a:lnTo>
                <a:lnTo>
                  <a:pt x="4082" y="222"/>
                </a:lnTo>
                <a:lnTo>
                  <a:pt x="4243" y="348"/>
                </a:lnTo>
                <a:lnTo>
                  <a:pt x="4397" y="479"/>
                </a:lnTo>
                <a:lnTo>
                  <a:pt x="4542" y="621"/>
                </a:lnTo>
                <a:lnTo>
                  <a:pt x="4679" y="770"/>
                </a:lnTo>
                <a:lnTo>
                  <a:pt x="4811" y="925"/>
                </a:lnTo>
                <a:lnTo>
                  <a:pt x="4931" y="1088"/>
                </a:lnTo>
                <a:lnTo>
                  <a:pt x="5045" y="1257"/>
                </a:lnTo>
                <a:lnTo>
                  <a:pt x="5147" y="1431"/>
                </a:lnTo>
                <a:lnTo>
                  <a:pt x="5241" y="1614"/>
                </a:lnTo>
                <a:lnTo>
                  <a:pt x="5325" y="1801"/>
                </a:lnTo>
                <a:lnTo>
                  <a:pt x="5400" y="1993"/>
                </a:lnTo>
                <a:lnTo>
                  <a:pt x="5463" y="2191"/>
                </a:lnTo>
                <a:lnTo>
                  <a:pt x="5516" y="2392"/>
                </a:lnTo>
                <a:lnTo>
                  <a:pt x="5557" y="2600"/>
                </a:lnTo>
                <a:lnTo>
                  <a:pt x="5589" y="2810"/>
                </a:lnTo>
                <a:lnTo>
                  <a:pt x="5606" y="3022"/>
                </a:lnTo>
                <a:lnTo>
                  <a:pt x="5612" y="3240"/>
                </a:lnTo>
                <a:lnTo>
                  <a:pt x="5606" y="3458"/>
                </a:lnTo>
                <a:lnTo>
                  <a:pt x="5589" y="3670"/>
                </a:lnTo>
                <a:lnTo>
                  <a:pt x="5557" y="3880"/>
                </a:lnTo>
                <a:lnTo>
                  <a:pt x="5516" y="4086"/>
                </a:lnTo>
                <a:lnTo>
                  <a:pt x="5463" y="4289"/>
                </a:lnTo>
                <a:lnTo>
                  <a:pt x="5400" y="4487"/>
                </a:lnTo>
                <a:lnTo>
                  <a:pt x="5325" y="4679"/>
                </a:lnTo>
                <a:lnTo>
                  <a:pt x="5241" y="4866"/>
                </a:lnTo>
                <a:lnTo>
                  <a:pt x="5149" y="5047"/>
                </a:lnTo>
                <a:lnTo>
                  <a:pt x="5045" y="5223"/>
                </a:lnTo>
                <a:lnTo>
                  <a:pt x="4933" y="5392"/>
                </a:lnTo>
                <a:lnTo>
                  <a:pt x="4811" y="5555"/>
                </a:lnTo>
                <a:lnTo>
                  <a:pt x="4681" y="5710"/>
                </a:lnTo>
                <a:lnTo>
                  <a:pt x="4544" y="5859"/>
                </a:lnTo>
                <a:lnTo>
                  <a:pt x="4399" y="5999"/>
                </a:lnTo>
                <a:lnTo>
                  <a:pt x="4245" y="6132"/>
                </a:lnTo>
                <a:lnTo>
                  <a:pt x="4084" y="6256"/>
                </a:lnTo>
                <a:lnTo>
                  <a:pt x="3917" y="6372"/>
                </a:lnTo>
                <a:lnTo>
                  <a:pt x="3745" y="6480"/>
                </a:lnTo>
                <a:lnTo>
                  <a:pt x="0" y="6480"/>
                </a:lnTo>
                <a:lnTo>
                  <a:pt x="3743" y="0"/>
                </a:lnTo>
                <a:close/>
              </a:path>
            </a:pathLst>
          </a:custGeom>
          <a:solidFill>
            <a:schemeClr val="accent6"/>
          </a:solidFill>
          <a:ln w="0">
            <a:noFill/>
            <a:prstDash val="solid"/>
            <a:round/>
            <a:headEnd/>
            <a:tailEnd/>
          </a:ln>
        </p:spPr>
        <p:txBody>
          <a:bodyPr vert="horz" wrap="square" lIns="145646" tIns="72823" rIns="145646" bIns="72823"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6" name="Subtitle 2"/>
          <p:cNvSpPr>
            <a:spLocks noGrp="1"/>
          </p:cNvSpPr>
          <p:nvPr>
            <p:ph type="subTitle" idx="11"/>
          </p:nvPr>
        </p:nvSpPr>
        <p:spPr>
          <a:xfrm>
            <a:off x="1133442" y="3359745"/>
            <a:ext cx="7536690" cy="492443"/>
          </a:xfrm>
        </p:spPr>
        <p:txBody>
          <a:bodyPr lIns="0" tIns="0" rIns="0" bIns="0">
            <a:spAutoFit/>
          </a:bodyPr>
          <a:lstStyle>
            <a:lvl1pPr marL="0" indent="0" algn="l">
              <a:spcBef>
                <a:spcPts val="0"/>
              </a:spcBef>
              <a:buNone/>
              <a:defRPr sz="3200" baseline="0">
                <a:solidFill>
                  <a:srgbClr val="FFFFFF"/>
                </a:solidFill>
              </a:defRPr>
            </a:lvl1pPr>
            <a:lvl2pPr marL="728264" indent="0" algn="ctr">
              <a:buNone/>
              <a:defRPr>
                <a:solidFill>
                  <a:schemeClr val="tx1">
                    <a:tint val="75000"/>
                  </a:schemeClr>
                </a:solidFill>
              </a:defRPr>
            </a:lvl2pPr>
            <a:lvl3pPr marL="1456529" indent="0" algn="ctr">
              <a:buNone/>
              <a:defRPr>
                <a:solidFill>
                  <a:schemeClr val="tx1">
                    <a:tint val="75000"/>
                  </a:schemeClr>
                </a:solidFill>
              </a:defRPr>
            </a:lvl3pPr>
            <a:lvl4pPr marL="2184794" indent="0" algn="ctr">
              <a:buNone/>
              <a:defRPr>
                <a:solidFill>
                  <a:schemeClr val="tx1">
                    <a:tint val="75000"/>
                  </a:schemeClr>
                </a:solidFill>
              </a:defRPr>
            </a:lvl4pPr>
            <a:lvl5pPr marL="2913059" indent="0" algn="ctr">
              <a:buNone/>
              <a:defRPr>
                <a:solidFill>
                  <a:schemeClr val="tx1">
                    <a:tint val="75000"/>
                  </a:schemeClr>
                </a:solidFill>
              </a:defRPr>
            </a:lvl5pPr>
            <a:lvl6pPr marL="3641323" indent="0" algn="ctr">
              <a:buNone/>
              <a:defRPr>
                <a:solidFill>
                  <a:schemeClr val="tx1">
                    <a:tint val="75000"/>
                  </a:schemeClr>
                </a:solidFill>
              </a:defRPr>
            </a:lvl6pPr>
            <a:lvl7pPr marL="4369588" indent="0" algn="ctr">
              <a:buNone/>
              <a:defRPr>
                <a:solidFill>
                  <a:schemeClr val="tx1">
                    <a:tint val="75000"/>
                  </a:schemeClr>
                </a:solidFill>
              </a:defRPr>
            </a:lvl7pPr>
            <a:lvl8pPr marL="5097852" indent="0" algn="ctr">
              <a:buNone/>
              <a:defRPr>
                <a:solidFill>
                  <a:schemeClr val="tx1">
                    <a:tint val="75000"/>
                  </a:schemeClr>
                </a:solidFill>
              </a:defRPr>
            </a:lvl8pPr>
            <a:lvl9pPr marL="5826116" indent="0" algn="ctr">
              <a:buNone/>
              <a:defRPr>
                <a:solidFill>
                  <a:schemeClr val="tx1">
                    <a:tint val="75000"/>
                  </a:schemeClr>
                </a:solidFill>
              </a:defRPr>
            </a:lvl9pPr>
          </a:lstStyle>
          <a:p>
            <a:r>
              <a:rPr lang="en-US" dirty="0"/>
              <a:t>Click to edit Master subtitle style</a:t>
            </a:r>
          </a:p>
        </p:txBody>
      </p:sp>
      <p:sp>
        <p:nvSpPr>
          <p:cNvPr id="97" name="Title 1"/>
          <p:cNvSpPr>
            <a:spLocks noGrp="1"/>
          </p:cNvSpPr>
          <p:nvPr>
            <p:ph type="title"/>
          </p:nvPr>
        </p:nvSpPr>
        <p:spPr>
          <a:xfrm>
            <a:off x="1124412" y="1123917"/>
            <a:ext cx="7514114" cy="615553"/>
          </a:xfrm>
        </p:spPr>
        <p:txBody>
          <a:bodyPr>
            <a:spAutoFit/>
          </a:bodyPr>
          <a:lstStyle>
            <a:lvl1pPr algn="l" defTabSz="1456529" rtl="0" eaLnBrk="1" latinLnBrk="0" hangingPunct="1">
              <a:lnSpc>
                <a:spcPts val="4778"/>
              </a:lnSpc>
              <a:spcBef>
                <a:spcPct val="0"/>
              </a:spcBef>
              <a:buNone/>
              <a:defRPr lang="en-US" sz="4500" kern="1200" baseline="0" dirty="0">
                <a:solidFill>
                  <a:srgbClr val="FFFFFF"/>
                </a:solidFill>
                <a:latin typeface="+mj-lt"/>
                <a:ea typeface="+mj-ea"/>
                <a:cs typeface="+mj-cs"/>
              </a:defRPr>
            </a:lvl1pPr>
          </a:lstStyle>
          <a:p>
            <a:r>
              <a:rPr lang="en-US" dirty="0"/>
              <a:t>Click to edit Master title style</a:t>
            </a:r>
          </a:p>
        </p:txBody>
      </p:sp>
      <p:grpSp>
        <p:nvGrpSpPr>
          <p:cNvPr id="48" name="Group 47"/>
          <p:cNvGrpSpPr/>
          <p:nvPr userDrawn="1"/>
        </p:nvGrpSpPr>
        <p:grpSpPr>
          <a:xfrm>
            <a:off x="12621518" y="8888639"/>
            <a:ext cx="1198454" cy="485659"/>
            <a:chOff x="1938338" y="2368551"/>
            <a:chExt cx="5260976" cy="2132013"/>
          </a:xfrm>
          <a:solidFill>
            <a:schemeClr val="accent3"/>
          </a:solidFill>
        </p:grpSpPr>
        <p:sp>
          <p:nvSpPr>
            <p:cNvPr id="49" name="Freeform 6"/>
            <p:cNvSpPr>
              <a:spLocks/>
            </p:cNvSpPr>
            <p:nvPr/>
          </p:nvSpPr>
          <p:spPr bwMode="auto">
            <a:xfrm>
              <a:off x="5208588" y="2936876"/>
              <a:ext cx="758825" cy="141288"/>
            </a:xfrm>
            <a:custGeom>
              <a:avLst/>
              <a:gdLst>
                <a:gd name="T0" fmla="*/ 0 w 478"/>
                <a:gd name="T1" fmla="*/ 0 h 89"/>
                <a:gd name="T2" fmla="*/ 448 w 478"/>
                <a:gd name="T3" fmla="*/ 0 h 89"/>
                <a:gd name="T4" fmla="*/ 455 w 478"/>
                <a:gd name="T5" fmla="*/ 22 h 89"/>
                <a:gd name="T6" fmla="*/ 461 w 478"/>
                <a:gd name="T7" fmla="*/ 40 h 89"/>
                <a:gd name="T8" fmla="*/ 466 w 478"/>
                <a:gd name="T9" fmla="*/ 56 h 89"/>
                <a:gd name="T10" fmla="*/ 473 w 478"/>
                <a:gd name="T11" fmla="*/ 72 h 89"/>
                <a:gd name="T12" fmla="*/ 478 w 478"/>
                <a:gd name="T13" fmla="*/ 89 h 89"/>
                <a:gd name="T14" fmla="*/ 0 w 478"/>
                <a:gd name="T15" fmla="*/ 89 h 89"/>
                <a:gd name="T16" fmla="*/ 0 w 478"/>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89">
                  <a:moveTo>
                    <a:pt x="0" y="0"/>
                  </a:moveTo>
                  <a:lnTo>
                    <a:pt x="448" y="0"/>
                  </a:lnTo>
                  <a:lnTo>
                    <a:pt x="455" y="22"/>
                  </a:lnTo>
                  <a:lnTo>
                    <a:pt x="461" y="40"/>
                  </a:lnTo>
                  <a:lnTo>
                    <a:pt x="466" y="56"/>
                  </a:lnTo>
                  <a:lnTo>
                    <a:pt x="473" y="72"/>
                  </a:lnTo>
                  <a:lnTo>
                    <a:pt x="47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50" name="Freeform 7"/>
            <p:cNvSpPr>
              <a:spLocks/>
            </p:cNvSpPr>
            <p:nvPr/>
          </p:nvSpPr>
          <p:spPr bwMode="auto">
            <a:xfrm>
              <a:off x="6156326" y="2936876"/>
              <a:ext cx="758825" cy="141288"/>
            </a:xfrm>
            <a:custGeom>
              <a:avLst/>
              <a:gdLst>
                <a:gd name="T0" fmla="*/ 30 w 478"/>
                <a:gd name="T1" fmla="*/ 0 h 89"/>
                <a:gd name="T2" fmla="*/ 478 w 478"/>
                <a:gd name="T3" fmla="*/ 0 h 89"/>
                <a:gd name="T4" fmla="*/ 478 w 478"/>
                <a:gd name="T5" fmla="*/ 89 h 89"/>
                <a:gd name="T6" fmla="*/ 0 w 478"/>
                <a:gd name="T7" fmla="*/ 89 h 89"/>
                <a:gd name="T8" fmla="*/ 30 w 478"/>
                <a:gd name="T9" fmla="*/ 0 h 89"/>
              </a:gdLst>
              <a:ahLst/>
              <a:cxnLst>
                <a:cxn ang="0">
                  <a:pos x="T0" y="T1"/>
                </a:cxn>
                <a:cxn ang="0">
                  <a:pos x="T2" y="T3"/>
                </a:cxn>
                <a:cxn ang="0">
                  <a:pos x="T4" y="T5"/>
                </a:cxn>
                <a:cxn ang="0">
                  <a:pos x="T6" y="T7"/>
                </a:cxn>
                <a:cxn ang="0">
                  <a:pos x="T8" y="T9"/>
                </a:cxn>
              </a:cxnLst>
              <a:rect l="0" t="0" r="r" b="b"/>
              <a:pathLst>
                <a:path w="478" h="89">
                  <a:moveTo>
                    <a:pt x="30" y="0"/>
                  </a:moveTo>
                  <a:lnTo>
                    <a:pt x="478" y="0"/>
                  </a:lnTo>
                  <a:lnTo>
                    <a:pt x="478" y="89"/>
                  </a:lnTo>
                  <a:lnTo>
                    <a:pt x="0" y="89"/>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51" name="Freeform 8"/>
            <p:cNvSpPr>
              <a:spLocks/>
            </p:cNvSpPr>
            <p:nvPr/>
          </p:nvSpPr>
          <p:spPr bwMode="auto">
            <a:xfrm>
              <a:off x="5635626" y="3221038"/>
              <a:ext cx="427038" cy="141288"/>
            </a:xfrm>
            <a:custGeom>
              <a:avLst/>
              <a:gdLst>
                <a:gd name="T0" fmla="*/ 0 w 269"/>
                <a:gd name="T1" fmla="*/ 0 h 89"/>
                <a:gd name="T2" fmla="*/ 239 w 269"/>
                <a:gd name="T3" fmla="*/ 0 h 89"/>
                <a:gd name="T4" fmla="*/ 242 w 269"/>
                <a:gd name="T5" fmla="*/ 8 h 89"/>
                <a:gd name="T6" fmla="*/ 245 w 269"/>
                <a:gd name="T7" fmla="*/ 19 h 89"/>
                <a:gd name="T8" fmla="*/ 249 w 269"/>
                <a:gd name="T9" fmla="*/ 31 h 89"/>
                <a:gd name="T10" fmla="*/ 254 w 269"/>
                <a:gd name="T11" fmla="*/ 45 h 89"/>
                <a:gd name="T12" fmla="*/ 258 w 269"/>
                <a:gd name="T13" fmla="*/ 58 h 89"/>
                <a:gd name="T14" fmla="*/ 262 w 269"/>
                <a:gd name="T15" fmla="*/ 70 h 89"/>
                <a:gd name="T16" fmla="*/ 266 w 269"/>
                <a:gd name="T17" fmla="*/ 80 h 89"/>
                <a:gd name="T18" fmla="*/ 268 w 269"/>
                <a:gd name="T19" fmla="*/ 87 h 89"/>
                <a:gd name="T20" fmla="*/ 269 w 269"/>
                <a:gd name="T21" fmla="*/ 89 h 89"/>
                <a:gd name="T22" fmla="*/ 30 w 269"/>
                <a:gd name="T23" fmla="*/ 89 h 89"/>
                <a:gd name="T24" fmla="*/ 27 w 269"/>
                <a:gd name="T25" fmla="*/ 82 h 89"/>
                <a:gd name="T26" fmla="*/ 23 w 269"/>
                <a:gd name="T27" fmla="*/ 71 h 89"/>
                <a:gd name="T28" fmla="*/ 19 w 269"/>
                <a:gd name="T29" fmla="*/ 59 h 89"/>
                <a:gd name="T30" fmla="*/ 15 w 269"/>
                <a:gd name="T31" fmla="*/ 45 h 89"/>
                <a:gd name="T32" fmla="*/ 10 w 269"/>
                <a:gd name="T33" fmla="*/ 32 h 89"/>
                <a:gd name="T34" fmla="*/ 6 w 269"/>
                <a:gd name="T35" fmla="*/ 20 h 89"/>
                <a:gd name="T36" fmla="*/ 3 w 269"/>
                <a:gd name="T37" fmla="*/ 10 h 89"/>
                <a:gd name="T38" fmla="*/ 0 w 269"/>
                <a:gd name="T39" fmla="*/ 3 h 89"/>
                <a:gd name="T40" fmla="*/ 0 w 269"/>
                <a:gd name="T4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89">
                  <a:moveTo>
                    <a:pt x="0" y="0"/>
                  </a:moveTo>
                  <a:lnTo>
                    <a:pt x="239" y="0"/>
                  </a:lnTo>
                  <a:lnTo>
                    <a:pt x="242" y="8"/>
                  </a:lnTo>
                  <a:lnTo>
                    <a:pt x="245" y="19"/>
                  </a:lnTo>
                  <a:lnTo>
                    <a:pt x="249" y="31"/>
                  </a:lnTo>
                  <a:lnTo>
                    <a:pt x="254" y="45"/>
                  </a:lnTo>
                  <a:lnTo>
                    <a:pt x="258" y="58"/>
                  </a:lnTo>
                  <a:lnTo>
                    <a:pt x="262" y="70"/>
                  </a:lnTo>
                  <a:lnTo>
                    <a:pt x="266" y="80"/>
                  </a:lnTo>
                  <a:lnTo>
                    <a:pt x="268" y="87"/>
                  </a:lnTo>
                  <a:lnTo>
                    <a:pt x="269" y="89"/>
                  </a:lnTo>
                  <a:lnTo>
                    <a:pt x="30" y="89"/>
                  </a:lnTo>
                  <a:lnTo>
                    <a:pt x="27" y="82"/>
                  </a:lnTo>
                  <a:lnTo>
                    <a:pt x="23" y="71"/>
                  </a:lnTo>
                  <a:lnTo>
                    <a:pt x="19" y="59"/>
                  </a:lnTo>
                  <a:lnTo>
                    <a:pt x="15" y="45"/>
                  </a:lnTo>
                  <a:lnTo>
                    <a:pt x="10" y="32"/>
                  </a:lnTo>
                  <a:lnTo>
                    <a:pt x="6" y="20"/>
                  </a:lnTo>
                  <a:lnTo>
                    <a:pt x="3" y="1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52" name="Freeform 9"/>
            <p:cNvSpPr>
              <a:spLocks/>
            </p:cNvSpPr>
            <p:nvPr/>
          </p:nvSpPr>
          <p:spPr bwMode="auto">
            <a:xfrm>
              <a:off x="6062663" y="3221038"/>
              <a:ext cx="425450" cy="141288"/>
            </a:xfrm>
            <a:custGeom>
              <a:avLst/>
              <a:gdLst>
                <a:gd name="T0" fmla="*/ 29 w 268"/>
                <a:gd name="T1" fmla="*/ 0 h 89"/>
                <a:gd name="T2" fmla="*/ 268 w 268"/>
                <a:gd name="T3" fmla="*/ 0 h 89"/>
                <a:gd name="T4" fmla="*/ 238 w 268"/>
                <a:gd name="T5" fmla="*/ 89 h 89"/>
                <a:gd name="T6" fmla="*/ 0 w 268"/>
                <a:gd name="T7" fmla="*/ 89 h 89"/>
                <a:gd name="T8" fmla="*/ 29 w 268"/>
                <a:gd name="T9" fmla="*/ 0 h 89"/>
              </a:gdLst>
              <a:ahLst/>
              <a:cxnLst>
                <a:cxn ang="0">
                  <a:pos x="T0" y="T1"/>
                </a:cxn>
                <a:cxn ang="0">
                  <a:pos x="T2" y="T3"/>
                </a:cxn>
                <a:cxn ang="0">
                  <a:pos x="T4" y="T5"/>
                </a:cxn>
                <a:cxn ang="0">
                  <a:pos x="T6" y="T7"/>
                </a:cxn>
                <a:cxn ang="0">
                  <a:pos x="T8" y="T9"/>
                </a:cxn>
              </a:cxnLst>
              <a:rect l="0" t="0" r="r" b="b"/>
              <a:pathLst>
                <a:path w="268" h="89">
                  <a:moveTo>
                    <a:pt x="29" y="0"/>
                  </a:moveTo>
                  <a:lnTo>
                    <a:pt x="268" y="0"/>
                  </a:lnTo>
                  <a:lnTo>
                    <a:pt x="238"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53" name="Freeform 10"/>
            <p:cNvSpPr>
              <a:spLocks/>
            </p:cNvSpPr>
            <p:nvPr/>
          </p:nvSpPr>
          <p:spPr bwMode="auto">
            <a:xfrm>
              <a:off x="5730876" y="3505201"/>
              <a:ext cx="663575" cy="142875"/>
            </a:xfrm>
            <a:custGeom>
              <a:avLst/>
              <a:gdLst>
                <a:gd name="T0" fmla="*/ 0 w 418"/>
                <a:gd name="T1" fmla="*/ 0 h 90"/>
                <a:gd name="T2" fmla="*/ 418 w 418"/>
                <a:gd name="T3" fmla="*/ 0 h 90"/>
                <a:gd name="T4" fmla="*/ 388 w 418"/>
                <a:gd name="T5" fmla="*/ 90 h 90"/>
                <a:gd name="T6" fmla="*/ 30 w 418"/>
                <a:gd name="T7" fmla="*/ 90 h 90"/>
                <a:gd name="T8" fmla="*/ 22 w 418"/>
                <a:gd name="T9" fmla="*/ 68 h 90"/>
                <a:gd name="T10" fmla="*/ 16 w 418"/>
                <a:gd name="T11" fmla="*/ 50 h 90"/>
                <a:gd name="T12" fmla="*/ 11 w 418"/>
                <a:gd name="T13" fmla="*/ 34 h 90"/>
                <a:gd name="T14" fmla="*/ 6 w 418"/>
                <a:gd name="T15" fmla="*/ 18 h 90"/>
                <a:gd name="T16" fmla="*/ 0 w 41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90">
                  <a:moveTo>
                    <a:pt x="0" y="0"/>
                  </a:moveTo>
                  <a:lnTo>
                    <a:pt x="418" y="0"/>
                  </a:lnTo>
                  <a:lnTo>
                    <a:pt x="388" y="90"/>
                  </a:lnTo>
                  <a:lnTo>
                    <a:pt x="30" y="90"/>
                  </a:lnTo>
                  <a:lnTo>
                    <a:pt x="22" y="68"/>
                  </a:lnTo>
                  <a:lnTo>
                    <a:pt x="16" y="50"/>
                  </a:lnTo>
                  <a:lnTo>
                    <a:pt x="11" y="34"/>
                  </a:lnTo>
                  <a:lnTo>
                    <a:pt x="6" y="1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54" name="Rectangle 11"/>
            <p:cNvSpPr>
              <a:spLocks noChangeArrowheads="1"/>
            </p:cNvSpPr>
            <p:nvPr/>
          </p:nvSpPr>
          <p:spPr bwMode="auto">
            <a:xfrm>
              <a:off x="520858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8" name="Rectangle 12"/>
            <p:cNvSpPr>
              <a:spLocks noChangeArrowheads="1"/>
            </p:cNvSpPr>
            <p:nvPr/>
          </p:nvSpPr>
          <p:spPr bwMode="auto">
            <a:xfrm>
              <a:off x="6488113"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9" name="Rectangle 13"/>
            <p:cNvSpPr>
              <a:spLocks noChangeArrowheads="1"/>
            </p:cNvSpPr>
            <p:nvPr/>
          </p:nvSpPr>
          <p:spPr bwMode="auto">
            <a:xfrm>
              <a:off x="5208588"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00" name="Rectangle 14"/>
            <p:cNvSpPr>
              <a:spLocks noChangeArrowheads="1"/>
            </p:cNvSpPr>
            <p:nvPr/>
          </p:nvSpPr>
          <p:spPr bwMode="auto">
            <a:xfrm>
              <a:off x="6488113"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01" name="Rectangle 100"/>
            <p:cNvSpPr>
              <a:spLocks noChangeArrowheads="1"/>
            </p:cNvSpPr>
            <p:nvPr/>
          </p:nvSpPr>
          <p:spPr bwMode="auto">
            <a:xfrm>
              <a:off x="5208588"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02" name="Rectangle 101"/>
            <p:cNvSpPr>
              <a:spLocks noChangeArrowheads="1"/>
            </p:cNvSpPr>
            <p:nvPr/>
          </p:nvSpPr>
          <p:spPr bwMode="auto">
            <a:xfrm>
              <a:off x="6488113"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03" name="Rectangle 102"/>
            <p:cNvSpPr>
              <a:spLocks noChangeArrowheads="1"/>
            </p:cNvSpPr>
            <p:nvPr/>
          </p:nvSpPr>
          <p:spPr bwMode="auto">
            <a:xfrm>
              <a:off x="4924426"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04" name="Rectangle 103"/>
            <p:cNvSpPr>
              <a:spLocks noChangeArrowheads="1"/>
            </p:cNvSpPr>
            <p:nvPr/>
          </p:nvSpPr>
          <p:spPr bwMode="auto">
            <a:xfrm>
              <a:off x="4924426"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05" name="Rectangle 19"/>
            <p:cNvSpPr>
              <a:spLocks noChangeArrowheads="1"/>
            </p:cNvSpPr>
            <p:nvPr/>
          </p:nvSpPr>
          <p:spPr bwMode="auto">
            <a:xfrm>
              <a:off x="336073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06" name="Rectangle 20"/>
            <p:cNvSpPr>
              <a:spLocks noChangeArrowheads="1"/>
            </p:cNvSpPr>
            <p:nvPr/>
          </p:nvSpPr>
          <p:spPr bwMode="auto">
            <a:xfrm>
              <a:off x="3360738"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07" name="Rectangle 21"/>
            <p:cNvSpPr>
              <a:spLocks noChangeArrowheads="1"/>
            </p:cNvSpPr>
            <p:nvPr/>
          </p:nvSpPr>
          <p:spPr bwMode="auto">
            <a:xfrm>
              <a:off x="2222501"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08" name="Rectangle 22"/>
            <p:cNvSpPr>
              <a:spLocks noChangeArrowheads="1"/>
            </p:cNvSpPr>
            <p:nvPr/>
          </p:nvSpPr>
          <p:spPr bwMode="auto">
            <a:xfrm>
              <a:off x="2222501"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09" name="Rectangle 23"/>
            <p:cNvSpPr>
              <a:spLocks noChangeArrowheads="1"/>
            </p:cNvSpPr>
            <p:nvPr/>
          </p:nvSpPr>
          <p:spPr bwMode="auto">
            <a:xfrm>
              <a:off x="2222501"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10" name="Rectangle 24"/>
            <p:cNvSpPr>
              <a:spLocks noChangeArrowheads="1"/>
            </p:cNvSpPr>
            <p:nvPr/>
          </p:nvSpPr>
          <p:spPr bwMode="auto">
            <a:xfrm>
              <a:off x="2222501"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11" name="Rectangle 25"/>
            <p:cNvSpPr>
              <a:spLocks noChangeArrowheads="1"/>
            </p:cNvSpPr>
            <p:nvPr/>
          </p:nvSpPr>
          <p:spPr bwMode="auto">
            <a:xfrm>
              <a:off x="1938338" y="40751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12" name="Rectangle 26"/>
            <p:cNvSpPr>
              <a:spLocks noChangeArrowheads="1"/>
            </p:cNvSpPr>
            <p:nvPr/>
          </p:nvSpPr>
          <p:spPr bwMode="auto">
            <a:xfrm>
              <a:off x="1938338" y="4359276"/>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13" name="Rectangle 27"/>
            <p:cNvSpPr>
              <a:spLocks noChangeArrowheads="1"/>
            </p:cNvSpPr>
            <p:nvPr/>
          </p:nvSpPr>
          <p:spPr bwMode="auto">
            <a:xfrm>
              <a:off x="1938338" y="2368551"/>
              <a:ext cx="995363"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14" name="Rectangle 28"/>
            <p:cNvSpPr>
              <a:spLocks noChangeArrowheads="1"/>
            </p:cNvSpPr>
            <p:nvPr/>
          </p:nvSpPr>
          <p:spPr bwMode="auto">
            <a:xfrm>
              <a:off x="1938338" y="26527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15" name="Freeform 29"/>
            <p:cNvSpPr>
              <a:spLocks/>
            </p:cNvSpPr>
            <p:nvPr/>
          </p:nvSpPr>
          <p:spPr bwMode="auto">
            <a:xfrm>
              <a:off x="4924426" y="2368551"/>
              <a:ext cx="854075" cy="142875"/>
            </a:xfrm>
            <a:custGeom>
              <a:avLst/>
              <a:gdLst>
                <a:gd name="T0" fmla="*/ 0 w 538"/>
                <a:gd name="T1" fmla="*/ 0 h 90"/>
                <a:gd name="T2" fmla="*/ 508 w 538"/>
                <a:gd name="T3" fmla="*/ 0 h 90"/>
                <a:gd name="T4" fmla="*/ 514 w 538"/>
                <a:gd name="T5" fmla="*/ 17 h 90"/>
                <a:gd name="T6" fmla="*/ 519 w 538"/>
                <a:gd name="T7" fmla="*/ 33 h 90"/>
                <a:gd name="T8" fmla="*/ 524 w 538"/>
                <a:gd name="T9" fmla="*/ 49 h 90"/>
                <a:gd name="T10" fmla="*/ 530 w 538"/>
                <a:gd name="T11" fmla="*/ 68 h 90"/>
                <a:gd name="T12" fmla="*/ 538 w 538"/>
                <a:gd name="T13" fmla="*/ 90 h 90"/>
                <a:gd name="T14" fmla="*/ 0 w 538"/>
                <a:gd name="T15" fmla="*/ 90 h 90"/>
                <a:gd name="T16" fmla="*/ 0 w 53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90">
                  <a:moveTo>
                    <a:pt x="0" y="0"/>
                  </a:moveTo>
                  <a:lnTo>
                    <a:pt x="508" y="0"/>
                  </a:lnTo>
                  <a:lnTo>
                    <a:pt x="514" y="17"/>
                  </a:lnTo>
                  <a:lnTo>
                    <a:pt x="519" y="33"/>
                  </a:lnTo>
                  <a:lnTo>
                    <a:pt x="524" y="49"/>
                  </a:lnTo>
                  <a:lnTo>
                    <a:pt x="530" y="68"/>
                  </a:lnTo>
                  <a:lnTo>
                    <a:pt x="538"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16" name="Freeform 30"/>
            <p:cNvSpPr>
              <a:spLocks/>
            </p:cNvSpPr>
            <p:nvPr/>
          </p:nvSpPr>
          <p:spPr bwMode="auto">
            <a:xfrm>
              <a:off x="4924426" y="2652713"/>
              <a:ext cx="947738" cy="141288"/>
            </a:xfrm>
            <a:custGeom>
              <a:avLst/>
              <a:gdLst>
                <a:gd name="T0" fmla="*/ 0 w 597"/>
                <a:gd name="T1" fmla="*/ 0 h 89"/>
                <a:gd name="T2" fmla="*/ 567 w 597"/>
                <a:gd name="T3" fmla="*/ 0 h 89"/>
                <a:gd name="T4" fmla="*/ 573 w 597"/>
                <a:gd name="T5" fmla="*/ 17 h 89"/>
                <a:gd name="T6" fmla="*/ 577 w 597"/>
                <a:gd name="T7" fmla="*/ 29 h 89"/>
                <a:gd name="T8" fmla="*/ 581 w 597"/>
                <a:gd name="T9" fmla="*/ 40 h 89"/>
                <a:gd name="T10" fmla="*/ 584 w 597"/>
                <a:gd name="T11" fmla="*/ 50 h 89"/>
                <a:gd name="T12" fmla="*/ 587 w 597"/>
                <a:gd name="T13" fmla="*/ 60 h 89"/>
                <a:gd name="T14" fmla="*/ 592 w 597"/>
                <a:gd name="T15" fmla="*/ 73 h 89"/>
                <a:gd name="T16" fmla="*/ 597 w 597"/>
                <a:gd name="T17" fmla="*/ 89 h 89"/>
                <a:gd name="T18" fmla="*/ 0 w 597"/>
                <a:gd name="T19" fmla="*/ 89 h 89"/>
                <a:gd name="T20" fmla="*/ 0 w 597"/>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89">
                  <a:moveTo>
                    <a:pt x="0" y="0"/>
                  </a:moveTo>
                  <a:lnTo>
                    <a:pt x="567" y="0"/>
                  </a:lnTo>
                  <a:lnTo>
                    <a:pt x="573" y="17"/>
                  </a:lnTo>
                  <a:lnTo>
                    <a:pt x="577" y="29"/>
                  </a:lnTo>
                  <a:lnTo>
                    <a:pt x="581" y="40"/>
                  </a:lnTo>
                  <a:lnTo>
                    <a:pt x="584" y="50"/>
                  </a:lnTo>
                  <a:lnTo>
                    <a:pt x="587" y="60"/>
                  </a:lnTo>
                  <a:lnTo>
                    <a:pt x="592" y="73"/>
                  </a:lnTo>
                  <a:lnTo>
                    <a:pt x="59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17" name="Freeform 31"/>
            <p:cNvSpPr>
              <a:spLocks/>
            </p:cNvSpPr>
            <p:nvPr/>
          </p:nvSpPr>
          <p:spPr bwMode="auto">
            <a:xfrm>
              <a:off x="6346826" y="2368551"/>
              <a:ext cx="852488" cy="142875"/>
            </a:xfrm>
            <a:custGeom>
              <a:avLst/>
              <a:gdLst>
                <a:gd name="T0" fmla="*/ 30 w 537"/>
                <a:gd name="T1" fmla="*/ 0 h 90"/>
                <a:gd name="T2" fmla="*/ 537 w 537"/>
                <a:gd name="T3" fmla="*/ 0 h 90"/>
                <a:gd name="T4" fmla="*/ 537 w 537"/>
                <a:gd name="T5" fmla="*/ 90 h 90"/>
                <a:gd name="T6" fmla="*/ 0 w 537"/>
                <a:gd name="T7" fmla="*/ 90 h 90"/>
                <a:gd name="T8" fmla="*/ 30 w 537"/>
                <a:gd name="T9" fmla="*/ 0 h 90"/>
              </a:gdLst>
              <a:ahLst/>
              <a:cxnLst>
                <a:cxn ang="0">
                  <a:pos x="T0" y="T1"/>
                </a:cxn>
                <a:cxn ang="0">
                  <a:pos x="T2" y="T3"/>
                </a:cxn>
                <a:cxn ang="0">
                  <a:pos x="T4" y="T5"/>
                </a:cxn>
                <a:cxn ang="0">
                  <a:pos x="T6" y="T7"/>
                </a:cxn>
                <a:cxn ang="0">
                  <a:pos x="T8" y="T9"/>
                </a:cxn>
              </a:cxnLst>
              <a:rect l="0" t="0" r="r" b="b"/>
              <a:pathLst>
                <a:path w="537" h="90">
                  <a:moveTo>
                    <a:pt x="30" y="0"/>
                  </a:moveTo>
                  <a:lnTo>
                    <a:pt x="537" y="0"/>
                  </a:lnTo>
                  <a:lnTo>
                    <a:pt x="537" y="90"/>
                  </a:lnTo>
                  <a:lnTo>
                    <a:pt x="0" y="9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18" name="Freeform 32"/>
            <p:cNvSpPr>
              <a:spLocks/>
            </p:cNvSpPr>
            <p:nvPr/>
          </p:nvSpPr>
          <p:spPr bwMode="auto">
            <a:xfrm>
              <a:off x="6253163" y="2652713"/>
              <a:ext cx="946150" cy="141288"/>
            </a:xfrm>
            <a:custGeom>
              <a:avLst/>
              <a:gdLst>
                <a:gd name="T0" fmla="*/ 29 w 596"/>
                <a:gd name="T1" fmla="*/ 0 h 89"/>
                <a:gd name="T2" fmla="*/ 596 w 596"/>
                <a:gd name="T3" fmla="*/ 0 h 89"/>
                <a:gd name="T4" fmla="*/ 596 w 596"/>
                <a:gd name="T5" fmla="*/ 89 h 89"/>
                <a:gd name="T6" fmla="*/ 0 w 596"/>
                <a:gd name="T7" fmla="*/ 89 h 89"/>
                <a:gd name="T8" fmla="*/ 29 w 596"/>
                <a:gd name="T9" fmla="*/ 0 h 89"/>
              </a:gdLst>
              <a:ahLst/>
              <a:cxnLst>
                <a:cxn ang="0">
                  <a:pos x="T0" y="T1"/>
                </a:cxn>
                <a:cxn ang="0">
                  <a:pos x="T2" y="T3"/>
                </a:cxn>
                <a:cxn ang="0">
                  <a:pos x="T4" y="T5"/>
                </a:cxn>
                <a:cxn ang="0">
                  <a:pos x="T6" y="T7"/>
                </a:cxn>
                <a:cxn ang="0">
                  <a:pos x="T8" y="T9"/>
                </a:cxn>
              </a:cxnLst>
              <a:rect l="0" t="0" r="r" b="b"/>
              <a:pathLst>
                <a:path w="596" h="89">
                  <a:moveTo>
                    <a:pt x="29" y="0"/>
                  </a:moveTo>
                  <a:lnTo>
                    <a:pt x="596" y="0"/>
                  </a:lnTo>
                  <a:lnTo>
                    <a:pt x="596"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19" name="Rectangle 33"/>
            <p:cNvSpPr>
              <a:spLocks noChangeArrowheads="1"/>
            </p:cNvSpPr>
            <p:nvPr/>
          </p:nvSpPr>
          <p:spPr bwMode="auto">
            <a:xfrm>
              <a:off x="6488113"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20" name="Rectangle 34"/>
            <p:cNvSpPr>
              <a:spLocks noChangeArrowheads="1"/>
            </p:cNvSpPr>
            <p:nvPr/>
          </p:nvSpPr>
          <p:spPr bwMode="auto">
            <a:xfrm>
              <a:off x="6488113"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21" name="Freeform 35"/>
            <p:cNvSpPr>
              <a:spLocks/>
            </p:cNvSpPr>
            <p:nvPr/>
          </p:nvSpPr>
          <p:spPr bwMode="auto">
            <a:xfrm>
              <a:off x="6015038" y="4359276"/>
              <a:ext cx="93663" cy="141288"/>
            </a:xfrm>
            <a:custGeom>
              <a:avLst/>
              <a:gdLst>
                <a:gd name="T0" fmla="*/ 0 w 59"/>
                <a:gd name="T1" fmla="*/ 0 h 89"/>
                <a:gd name="T2" fmla="*/ 59 w 59"/>
                <a:gd name="T3" fmla="*/ 0 h 89"/>
                <a:gd name="T4" fmla="*/ 30 w 59"/>
                <a:gd name="T5" fmla="*/ 89 h 89"/>
                <a:gd name="T6" fmla="*/ 29 w 59"/>
                <a:gd name="T7" fmla="*/ 86 h 89"/>
                <a:gd name="T8" fmla="*/ 27 w 59"/>
                <a:gd name="T9" fmla="*/ 80 h 89"/>
                <a:gd name="T10" fmla="*/ 23 w 59"/>
                <a:gd name="T11" fmla="*/ 70 h 89"/>
                <a:gd name="T12" fmla="*/ 19 w 59"/>
                <a:gd name="T13" fmla="*/ 58 h 89"/>
                <a:gd name="T14" fmla="*/ 15 w 59"/>
                <a:gd name="T15" fmla="*/ 44 h 89"/>
                <a:gd name="T16" fmla="*/ 10 w 59"/>
                <a:gd name="T17" fmla="*/ 31 h 89"/>
                <a:gd name="T18" fmla="*/ 6 w 59"/>
                <a:gd name="T19" fmla="*/ 18 h 89"/>
                <a:gd name="T20" fmla="*/ 3 w 59"/>
                <a:gd name="T21" fmla="*/ 8 h 89"/>
                <a:gd name="T22" fmla="*/ 0 w 59"/>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89">
                  <a:moveTo>
                    <a:pt x="0" y="0"/>
                  </a:moveTo>
                  <a:lnTo>
                    <a:pt x="59" y="0"/>
                  </a:lnTo>
                  <a:lnTo>
                    <a:pt x="30" y="89"/>
                  </a:lnTo>
                  <a:lnTo>
                    <a:pt x="29" y="86"/>
                  </a:lnTo>
                  <a:lnTo>
                    <a:pt x="27" y="80"/>
                  </a:lnTo>
                  <a:lnTo>
                    <a:pt x="23" y="70"/>
                  </a:lnTo>
                  <a:lnTo>
                    <a:pt x="19" y="58"/>
                  </a:lnTo>
                  <a:lnTo>
                    <a:pt x="15" y="44"/>
                  </a:lnTo>
                  <a:lnTo>
                    <a:pt x="10" y="31"/>
                  </a:lnTo>
                  <a:lnTo>
                    <a:pt x="6" y="18"/>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22" name="Freeform 36"/>
            <p:cNvSpPr>
              <a:spLocks/>
            </p:cNvSpPr>
            <p:nvPr/>
          </p:nvSpPr>
          <p:spPr bwMode="auto">
            <a:xfrm>
              <a:off x="5919788" y="4075113"/>
              <a:ext cx="284163" cy="141288"/>
            </a:xfrm>
            <a:custGeom>
              <a:avLst/>
              <a:gdLst>
                <a:gd name="T0" fmla="*/ 0 w 179"/>
                <a:gd name="T1" fmla="*/ 0 h 89"/>
                <a:gd name="T2" fmla="*/ 179 w 179"/>
                <a:gd name="T3" fmla="*/ 0 h 89"/>
                <a:gd name="T4" fmla="*/ 149 w 179"/>
                <a:gd name="T5" fmla="*/ 89 h 89"/>
                <a:gd name="T6" fmla="*/ 30 w 179"/>
                <a:gd name="T7" fmla="*/ 89 h 89"/>
                <a:gd name="T8" fmla="*/ 25 w 179"/>
                <a:gd name="T9" fmla="*/ 72 h 89"/>
                <a:gd name="T10" fmla="*/ 18 w 179"/>
                <a:gd name="T11" fmla="*/ 56 h 89"/>
                <a:gd name="T12" fmla="*/ 13 w 179"/>
                <a:gd name="T13" fmla="*/ 39 h 89"/>
                <a:gd name="T14" fmla="*/ 7 w 179"/>
                <a:gd name="T15" fmla="*/ 21 h 89"/>
                <a:gd name="T16" fmla="*/ 0 w 1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9">
                  <a:moveTo>
                    <a:pt x="0" y="0"/>
                  </a:moveTo>
                  <a:lnTo>
                    <a:pt x="179" y="0"/>
                  </a:lnTo>
                  <a:lnTo>
                    <a:pt x="149" y="89"/>
                  </a:lnTo>
                  <a:lnTo>
                    <a:pt x="30" y="89"/>
                  </a:lnTo>
                  <a:lnTo>
                    <a:pt x="25" y="72"/>
                  </a:lnTo>
                  <a:lnTo>
                    <a:pt x="18" y="56"/>
                  </a:lnTo>
                  <a:lnTo>
                    <a:pt x="13" y="39"/>
                  </a:lnTo>
                  <a:lnTo>
                    <a:pt x="7"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23" name="Freeform 37"/>
            <p:cNvSpPr>
              <a:spLocks/>
            </p:cNvSpPr>
            <p:nvPr/>
          </p:nvSpPr>
          <p:spPr bwMode="auto">
            <a:xfrm>
              <a:off x="5824538" y="3790951"/>
              <a:ext cx="474663" cy="141288"/>
            </a:xfrm>
            <a:custGeom>
              <a:avLst/>
              <a:gdLst>
                <a:gd name="T0" fmla="*/ 0 w 299"/>
                <a:gd name="T1" fmla="*/ 0 h 89"/>
                <a:gd name="T2" fmla="*/ 299 w 299"/>
                <a:gd name="T3" fmla="*/ 0 h 89"/>
                <a:gd name="T4" fmla="*/ 270 w 299"/>
                <a:gd name="T5" fmla="*/ 89 h 89"/>
                <a:gd name="T6" fmla="*/ 30 w 299"/>
                <a:gd name="T7" fmla="*/ 89 h 89"/>
                <a:gd name="T8" fmla="*/ 25 w 299"/>
                <a:gd name="T9" fmla="*/ 72 h 89"/>
                <a:gd name="T10" fmla="*/ 20 w 299"/>
                <a:gd name="T11" fmla="*/ 59 h 89"/>
                <a:gd name="T12" fmla="*/ 17 w 299"/>
                <a:gd name="T13" fmla="*/ 49 h 89"/>
                <a:gd name="T14" fmla="*/ 14 w 299"/>
                <a:gd name="T15" fmla="*/ 39 h 89"/>
                <a:gd name="T16" fmla="*/ 10 w 299"/>
                <a:gd name="T17" fmla="*/ 29 h 89"/>
                <a:gd name="T18" fmla="*/ 6 w 299"/>
                <a:gd name="T19" fmla="*/ 16 h 89"/>
                <a:gd name="T20" fmla="*/ 0 w 299"/>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89">
                  <a:moveTo>
                    <a:pt x="0" y="0"/>
                  </a:moveTo>
                  <a:lnTo>
                    <a:pt x="299" y="0"/>
                  </a:lnTo>
                  <a:lnTo>
                    <a:pt x="270" y="89"/>
                  </a:lnTo>
                  <a:lnTo>
                    <a:pt x="30" y="89"/>
                  </a:lnTo>
                  <a:lnTo>
                    <a:pt x="25" y="72"/>
                  </a:lnTo>
                  <a:lnTo>
                    <a:pt x="20" y="59"/>
                  </a:lnTo>
                  <a:lnTo>
                    <a:pt x="17" y="49"/>
                  </a:lnTo>
                  <a:lnTo>
                    <a:pt x="14" y="39"/>
                  </a:lnTo>
                  <a:lnTo>
                    <a:pt x="10" y="29"/>
                  </a:lnTo>
                  <a:lnTo>
                    <a:pt x="6"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24" name="Freeform 38"/>
            <p:cNvSpPr>
              <a:spLocks/>
            </p:cNvSpPr>
            <p:nvPr/>
          </p:nvSpPr>
          <p:spPr bwMode="auto">
            <a:xfrm>
              <a:off x="3360738" y="3505201"/>
              <a:ext cx="1344613" cy="142875"/>
            </a:xfrm>
            <a:custGeom>
              <a:avLst/>
              <a:gdLst>
                <a:gd name="T0" fmla="*/ 0 w 847"/>
                <a:gd name="T1" fmla="*/ 0 h 90"/>
                <a:gd name="T2" fmla="*/ 774 w 847"/>
                <a:gd name="T3" fmla="*/ 0 h 90"/>
                <a:gd name="T4" fmla="*/ 802 w 847"/>
                <a:gd name="T5" fmla="*/ 27 h 90"/>
                <a:gd name="T6" fmla="*/ 826 w 847"/>
                <a:gd name="T7" fmla="*/ 57 h 90"/>
                <a:gd name="T8" fmla="*/ 847 w 847"/>
                <a:gd name="T9" fmla="*/ 90 h 90"/>
                <a:gd name="T10" fmla="*/ 0 w 847"/>
                <a:gd name="T11" fmla="*/ 90 h 90"/>
                <a:gd name="T12" fmla="*/ 0 w 84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847" h="90">
                  <a:moveTo>
                    <a:pt x="0" y="0"/>
                  </a:moveTo>
                  <a:lnTo>
                    <a:pt x="774" y="0"/>
                  </a:lnTo>
                  <a:lnTo>
                    <a:pt x="802" y="27"/>
                  </a:lnTo>
                  <a:lnTo>
                    <a:pt x="826" y="57"/>
                  </a:lnTo>
                  <a:lnTo>
                    <a:pt x="847"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25" name="Freeform 39"/>
            <p:cNvSpPr>
              <a:spLocks/>
            </p:cNvSpPr>
            <p:nvPr/>
          </p:nvSpPr>
          <p:spPr bwMode="auto">
            <a:xfrm>
              <a:off x="4213226" y="3790951"/>
              <a:ext cx="568325" cy="141288"/>
            </a:xfrm>
            <a:custGeom>
              <a:avLst/>
              <a:gdLst>
                <a:gd name="T0" fmla="*/ 0 w 358"/>
                <a:gd name="T1" fmla="*/ 0 h 89"/>
                <a:gd name="T2" fmla="*/ 347 w 358"/>
                <a:gd name="T3" fmla="*/ 0 h 89"/>
                <a:gd name="T4" fmla="*/ 355 w 358"/>
                <a:gd name="T5" fmla="*/ 43 h 89"/>
                <a:gd name="T6" fmla="*/ 358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47" y="0"/>
                  </a:lnTo>
                  <a:lnTo>
                    <a:pt x="355" y="43"/>
                  </a:lnTo>
                  <a:lnTo>
                    <a:pt x="35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26" name="Freeform 40"/>
            <p:cNvSpPr>
              <a:spLocks/>
            </p:cNvSpPr>
            <p:nvPr/>
          </p:nvSpPr>
          <p:spPr bwMode="auto">
            <a:xfrm>
              <a:off x="3074988" y="4075113"/>
              <a:ext cx="1689100" cy="141288"/>
            </a:xfrm>
            <a:custGeom>
              <a:avLst/>
              <a:gdLst>
                <a:gd name="T0" fmla="*/ 0 w 1064"/>
                <a:gd name="T1" fmla="*/ 0 h 89"/>
                <a:gd name="T2" fmla="*/ 1064 w 1064"/>
                <a:gd name="T3" fmla="*/ 0 h 89"/>
                <a:gd name="T4" fmla="*/ 1054 w 1064"/>
                <a:gd name="T5" fmla="*/ 31 h 89"/>
                <a:gd name="T6" fmla="*/ 1042 w 1064"/>
                <a:gd name="T7" fmla="*/ 60 h 89"/>
                <a:gd name="T8" fmla="*/ 1027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64" y="0"/>
                  </a:lnTo>
                  <a:lnTo>
                    <a:pt x="1054" y="31"/>
                  </a:lnTo>
                  <a:lnTo>
                    <a:pt x="1042" y="60"/>
                  </a:lnTo>
                  <a:lnTo>
                    <a:pt x="102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27" name="Freeform 41"/>
            <p:cNvSpPr>
              <a:spLocks/>
            </p:cNvSpPr>
            <p:nvPr/>
          </p:nvSpPr>
          <p:spPr bwMode="auto">
            <a:xfrm>
              <a:off x="3074988" y="4359276"/>
              <a:ext cx="1516063" cy="141288"/>
            </a:xfrm>
            <a:custGeom>
              <a:avLst/>
              <a:gdLst>
                <a:gd name="T0" fmla="*/ 0 w 955"/>
                <a:gd name="T1" fmla="*/ 0 h 89"/>
                <a:gd name="T2" fmla="*/ 955 w 955"/>
                <a:gd name="T3" fmla="*/ 0 h 89"/>
                <a:gd name="T4" fmla="*/ 921 w 955"/>
                <a:gd name="T5" fmla="*/ 26 h 89"/>
                <a:gd name="T6" fmla="*/ 885 w 955"/>
                <a:gd name="T7" fmla="*/ 48 h 89"/>
                <a:gd name="T8" fmla="*/ 846 w 955"/>
                <a:gd name="T9" fmla="*/ 65 h 89"/>
                <a:gd name="T10" fmla="*/ 805 w 955"/>
                <a:gd name="T11" fmla="*/ 78 h 89"/>
                <a:gd name="T12" fmla="*/ 761 w 955"/>
                <a:gd name="T13" fmla="*/ 86 h 89"/>
                <a:gd name="T14" fmla="*/ 717 w 955"/>
                <a:gd name="T15" fmla="*/ 89 h 89"/>
                <a:gd name="T16" fmla="*/ 0 w 955"/>
                <a:gd name="T17" fmla="*/ 89 h 89"/>
                <a:gd name="T18" fmla="*/ 0 w 955"/>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89">
                  <a:moveTo>
                    <a:pt x="0" y="0"/>
                  </a:moveTo>
                  <a:lnTo>
                    <a:pt x="955" y="0"/>
                  </a:lnTo>
                  <a:lnTo>
                    <a:pt x="921" y="26"/>
                  </a:lnTo>
                  <a:lnTo>
                    <a:pt x="885" y="48"/>
                  </a:lnTo>
                  <a:lnTo>
                    <a:pt x="846" y="65"/>
                  </a:lnTo>
                  <a:lnTo>
                    <a:pt x="805" y="78"/>
                  </a:lnTo>
                  <a:lnTo>
                    <a:pt x="761" y="86"/>
                  </a:lnTo>
                  <a:lnTo>
                    <a:pt x="71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28" name="Freeform 42"/>
            <p:cNvSpPr>
              <a:spLocks/>
            </p:cNvSpPr>
            <p:nvPr/>
          </p:nvSpPr>
          <p:spPr bwMode="auto">
            <a:xfrm>
              <a:off x="3360738" y="3221038"/>
              <a:ext cx="1344613" cy="141288"/>
            </a:xfrm>
            <a:custGeom>
              <a:avLst/>
              <a:gdLst>
                <a:gd name="T0" fmla="*/ 0 w 847"/>
                <a:gd name="T1" fmla="*/ 0 h 89"/>
                <a:gd name="T2" fmla="*/ 847 w 847"/>
                <a:gd name="T3" fmla="*/ 0 h 89"/>
                <a:gd name="T4" fmla="*/ 826 w 847"/>
                <a:gd name="T5" fmla="*/ 33 h 89"/>
                <a:gd name="T6" fmla="*/ 802 w 847"/>
                <a:gd name="T7" fmla="*/ 62 h 89"/>
                <a:gd name="T8" fmla="*/ 775 w 847"/>
                <a:gd name="T9" fmla="*/ 89 h 89"/>
                <a:gd name="T10" fmla="*/ 0 w 847"/>
                <a:gd name="T11" fmla="*/ 89 h 89"/>
                <a:gd name="T12" fmla="*/ 0 w 847"/>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847" h="89">
                  <a:moveTo>
                    <a:pt x="0" y="0"/>
                  </a:moveTo>
                  <a:lnTo>
                    <a:pt x="847" y="0"/>
                  </a:lnTo>
                  <a:lnTo>
                    <a:pt x="826" y="33"/>
                  </a:lnTo>
                  <a:lnTo>
                    <a:pt x="802" y="62"/>
                  </a:lnTo>
                  <a:lnTo>
                    <a:pt x="775"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29" name="Freeform 43"/>
            <p:cNvSpPr>
              <a:spLocks/>
            </p:cNvSpPr>
            <p:nvPr/>
          </p:nvSpPr>
          <p:spPr bwMode="auto">
            <a:xfrm>
              <a:off x="4213226" y="2936876"/>
              <a:ext cx="568325" cy="141288"/>
            </a:xfrm>
            <a:custGeom>
              <a:avLst/>
              <a:gdLst>
                <a:gd name="T0" fmla="*/ 0 w 358"/>
                <a:gd name="T1" fmla="*/ 0 h 89"/>
                <a:gd name="T2" fmla="*/ 358 w 358"/>
                <a:gd name="T3" fmla="*/ 0 h 89"/>
                <a:gd name="T4" fmla="*/ 355 w 358"/>
                <a:gd name="T5" fmla="*/ 46 h 89"/>
                <a:gd name="T6" fmla="*/ 347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58" y="0"/>
                  </a:lnTo>
                  <a:lnTo>
                    <a:pt x="355" y="46"/>
                  </a:lnTo>
                  <a:lnTo>
                    <a:pt x="34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30" name="Freeform 44"/>
            <p:cNvSpPr>
              <a:spLocks/>
            </p:cNvSpPr>
            <p:nvPr/>
          </p:nvSpPr>
          <p:spPr bwMode="auto">
            <a:xfrm>
              <a:off x="3074988" y="2368551"/>
              <a:ext cx="1516063" cy="142875"/>
            </a:xfrm>
            <a:custGeom>
              <a:avLst/>
              <a:gdLst>
                <a:gd name="T0" fmla="*/ 0 w 955"/>
                <a:gd name="T1" fmla="*/ 0 h 90"/>
                <a:gd name="T2" fmla="*/ 717 w 955"/>
                <a:gd name="T3" fmla="*/ 0 h 90"/>
                <a:gd name="T4" fmla="*/ 761 w 955"/>
                <a:gd name="T5" fmla="*/ 3 h 90"/>
                <a:gd name="T6" fmla="*/ 805 w 955"/>
                <a:gd name="T7" fmla="*/ 11 h 90"/>
                <a:gd name="T8" fmla="*/ 846 w 955"/>
                <a:gd name="T9" fmla="*/ 24 h 90"/>
                <a:gd name="T10" fmla="*/ 885 w 955"/>
                <a:gd name="T11" fmla="*/ 41 h 90"/>
                <a:gd name="T12" fmla="*/ 921 w 955"/>
                <a:gd name="T13" fmla="*/ 63 h 90"/>
                <a:gd name="T14" fmla="*/ 955 w 955"/>
                <a:gd name="T15" fmla="*/ 90 h 90"/>
                <a:gd name="T16" fmla="*/ 0 w 955"/>
                <a:gd name="T17" fmla="*/ 90 h 90"/>
                <a:gd name="T18" fmla="*/ 0 w 95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90">
                  <a:moveTo>
                    <a:pt x="0" y="0"/>
                  </a:moveTo>
                  <a:lnTo>
                    <a:pt x="717" y="0"/>
                  </a:lnTo>
                  <a:lnTo>
                    <a:pt x="761" y="3"/>
                  </a:lnTo>
                  <a:lnTo>
                    <a:pt x="805" y="11"/>
                  </a:lnTo>
                  <a:lnTo>
                    <a:pt x="846" y="24"/>
                  </a:lnTo>
                  <a:lnTo>
                    <a:pt x="885" y="41"/>
                  </a:lnTo>
                  <a:lnTo>
                    <a:pt x="921" y="63"/>
                  </a:lnTo>
                  <a:lnTo>
                    <a:pt x="955"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31" name="Freeform 45"/>
            <p:cNvSpPr>
              <a:spLocks/>
            </p:cNvSpPr>
            <p:nvPr/>
          </p:nvSpPr>
          <p:spPr bwMode="auto">
            <a:xfrm>
              <a:off x="3074988" y="2652713"/>
              <a:ext cx="1689100" cy="141288"/>
            </a:xfrm>
            <a:custGeom>
              <a:avLst/>
              <a:gdLst>
                <a:gd name="T0" fmla="*/ 0 w 1064"/>
                <a:gd name="T1" fmla="*/ 0 h 89"/>
                <a:gd name="T2" fmla="*/ 1027 w 1064"/>
                <a:gd name="T3" fmla="*/ 0 h 89"/>
                <a:gd name="T4" fmla="*/ 1042 w 1064"/>
                <a:gd name="T5" fmla="*/ 28 h 89"/>
                <a:gd name="T6" fmla="*/ 1054 w 1064"/>
                <a:gd name="T7" fmla="*/ 58 h 89"/>
                <a:gd name="T8" fmla="*/ 1064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27" y="0"/>
                  </a:lnTo>
                  <a:lnTo>
                    <a:pt x="1042" y="28"/>
                  </a:lnTo>
                  <a:lnTo>
                    <a:pt x="1054" y="58"/>
                  </a:lnTo>
                  <a:lnTo>
                    <a:pt x="1064"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grpSp>
    </p:spTree>
    <p:extLst>
      <p:ext uri="{BB962C8B-B14F-4D97-AF65-F5344CB8AC3E}">
        <p14:creationId xmlns:p14="http://schemas.microsoft.com/office/powerpoint/2010/main" val="1643368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chemeClr val="accent3"/>
        </a:solidFill>
        <a:effectLst/>
      </p:bgPr>
    </p:bg>
    <p:spTree>
      <p:nvGrpSpPr>
        <p:cNvPr id="1" name=""/>
        <p:cNvGrpSpPr/>
        <p:nvPr/>
      </p:nvGrpSpPr>
      <p:grpSpPr>
        <a:xfrm>
          <a:off x="0" y="0"/>
          <a:ext cx="0" cy="0"/>
          <a:chOff x="0" y="0"/>
          <a:chExt cx="0" cy="0"/>
        </a:xfrm>
      </p:grpSpPr>
      <p:sp>
        <p:nvSpPr>
          <p:cNvPr id="14" name="Freeform 7"/>
          <p:cNvSpPr>
            <a:spLocks/>
          </p:cNvSpPr>
          <p:nvPr userDrawn="1"/>
        </p:nvSpPr>
        <p:spPr bwMode="auto">
          <a:xfrm>
            <a:off x="10151281" y="0"/>
            <a:ext cx="7188984" cy="9753600"/>
          </a:xfrm>
          <a:custGeom>
            <a:avLst/>
            <a:gdLst>
              <a:gd name="T0" fmla="*/ 3182 w 4776"/>
              <a:gd name="T1" fmla="*/ 0 h 6480"/>
              <a:gd name="T2" fmla="*/ 3374 w 4776"/>
              <a:gd name="T3" fmla="*/ 6 h 6480"/>
              <a:gd name="T4" fmla="*/ 3563 w 4776"/>
              <a:gd name="T5" fmla="*/ 22 h 6480"/>
              <a:gd name="T6" fmla="*/ 3747 w 4776"/>
              <a:gd name="T7" fmla="*/ 51 h 6480"/>
              <a:gd name="T8" fmla="*/ 3930 w 4776"/>
              <a:gd name="T9" fmla="*/ 88 h 6480"/>
              <a:gd name="T10" fmla="*/ 4109 w 4776"/>
              <a:gd name="T11" fmla="*/ 137 h 6480"/>
              <a:gd name="T12" fmla="*/ 4281 w 4776"/>
              <a:gd name="T13" fmla="*/ 194 h 6480"/>
              <a:gd name="T14" fmla="*/ 4450 w 4776"/>
              <a:gd name="T15" fmla="*/ 263 h 6480"/>
              <a:gd name="T16" fmla="*/ 4615 w 4776"/>
              <a:gd name="T17" fmla="*/ 340 h 6480"/>
              <a:gd name="T18" fmla="*/ 4772 w 4776"/>
              <a:gd name="T19" fmla="*/ 426 h 6480"/>
              <a:gd name="T20" fmla="*/ 4776 w 4776"/>
              <a:gd name="T21" fmla="*/ 426 h 6480"/>
              <a:gd name="T22" fmla="*/ 1590 w 4776"/>
              <a:gd name="T23" fmla="*/ 6480 h 6480"/>
              <a:gd name="T24" fmla="*/ 0 w 4776"/>
              <a:gd name="T25" fmla="*/ 3184 h 6480"/>
              <a:gd name="T26" fmla="*/ 1592 w 4776"/>
              <a:gd name="T27" fmla="*/ 426 h 6480"/>
              <a:gd name="T28" fmla="*/ 1751 w 4776"/>
              <a:gd name="T29" fmla="*/ 340 h 6480"/>
              <a:gd name="T30" fmla="*/ 1914 w 4776"/>
              <a:gd name="T31" fmla="*/ 263 h 6480"/>
              <a:gd name="T32" fmla="*/ 2083 w 4776"/>
              <a:gd name="T33" fmla="*/ 194 h 6480"/>
              <a:gd name="T34" fmla="*/ 2257 w 4776"/>
              <a:gd name="T35" fmla="*/ 137 h 6480"/>
              <a:gd name="T36" fmla="*/ 2434 w 4776"/>
              <a:gd name="T37" fmla="*/ 88 h 6480"/>
              <a:gd name="T38" fmla="*/ 2617 w 4776"/>
              <a:gd name="T39" fmla="*/ 51 h 6480"/>
              <a:gd name="T40" fmla="*/ 2801 w 4776"/>
              <a:gd name="T41" fmla="*/ 22 h 6480"/>
              <a:gd name="T42" fmla="*/ 2990 w 4776"/>
              <a:gd name="T43" fmla="*/ 6 h 6480"/>
              <a:gd name="T44" fmla="*/ 3182 w 4776"/>
              <a:gd name="T45" fmla="*/ 0 h 6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76" h="6480">
                <a:moveTo>
                  <a:pt x="3182" y="0"/>
                </a:moveTo>
                <a:lnTo>
                  <a:pt x="3374" y="6"/>
                </a:lnTo>
                <a:lnTo>
                  <a:pt x="3563" y="22"/>
                </a:lnTo>
                <a:lnTo>
                  <a:pt x="3747" y="51"/>
                </a:lnTo>
                <a:lnTo>
                  <a:pt x="3930" y="88"/>
                </a:lnTo>
                <a:lnTo>
                  <a:pt x="4109" y="137"/>
                </a:lnTo>
                <a:lnTo>
                  <a:pt x="4281" y="194"/>
                </a:lnTo>
                <a:lnTo>
                  <a:pt x="4450" y="263"/>
                </a:lnTo>
                <a:lnTo>
                  <a:pt x="4615" y="340"/>
                </a:lnTo>
                <a:lnTo>
                  <a:pt x="4772" y="426"/>
                </a:lnTo>
                <a:lnTo>
                  <a:pt x="4776" y="426"/>
                </a:lnTo>
                <a:lnTo>
                  <a:pt x="1590" y="6480"/>
                </a:lnTo>
                <a:lnTo>
                  <a:pt x="0" y="3184"/>
                </a:lnTo>
                <a:lnTo>
                  <a:pt x="1592" y="426"/>
                </a:lnTo>
                <a:lnTo>
                  <a:pt x="1751" y="340"/>
                </a:lnTo>
                <a:lnTo>
                  <a:pt x="1914" y="263"/>
                </a:lnTo>
                <a:lnTo>
                  <a:pt x="2083" y="194"/>
                </a:lnTo>
                <a:lnTo>
                  <a:pt x="2257" y="137"/>
                </a:lnTo>
                <a:lnTo>
                  <a:pt x="2434" y="88"/>
                </a:lnTo>
                <a:lnTo>
                  <a:pt x="2617" y="51"/>
                </a:lnTo>
                <a:lnTo>
                  <a:pt x="2801" y="22"/>
                </a:lnTo>
                <a:lnTo>
                  <a:pt x="2990" y="6"/>
                </a:lnTo>
                <a:lnTo>
                  <a:pt x="3182" y="0"/>
                </a:lnTo>
                <a:close/>
              </a:path>
            </a:pathLst>
          </a:custGeom>
          <a:solidFill>
            <a:schemeClr val="accent6"/>
          </a:solidFill>
          <a:ln w="0">
            <a:noFill/>
            <a:prstDash val="solid"/>
            <a:round/>
            <a:headEnd/>
            <a:tailEnd/>
          </a:ln>
        </p:spPr>
        <p:txBody>
          <a:bodyPr vert="horz" wrap="square" lIns="145646" tIns="72823" rIns="145646" bIns="72823"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57" name="Subtitle 2"/>
          <p:cNvSpPr>
            <a:spLocks noGrp="1"/>
          </p:cNvSpPr>
          <p:nvPr>
            <p:ph type="subTitle" idx="11"/>
          </p:nvPr>
        </p:nvSpPr>
        <p:spPr>
          <a:xfrm>
            <a:off x="1133442" y="3358642"/>
            <a:ext cx="7536690" cy="492443"/>
          </a:xfrm>
        </p:spPr>
        <p:txBody>
          <a:bodyPr lIns="0" tIns="0" rIns="0" bIns="0">
            <a:spAutoFit/>
          </a:bodyPr>
          <a:lstStyle>
            <a:lvl1pPr marL="0" indent="0" algn="l">
              <a:spcBef>
                <a:spcPts val="0"/>
              </a:spcBef>
              <a:buNone/>
              <a:defRPr sz="3200" baseline="0">
                <a:solidFill>
                  <a:srgbClr val="FFFFFF"/>
                </a:solidFill>
              </a:defRPr>
            </a:lvl1pPr>
            <a:lvl2pPr marL="728264" indent="0" algn="ctr">
              <a:buNone/>
              <a:defRPr>
                <a:solidFill>
                  <a:schemeClr val="tx1">
                    <a:tint val="75000"/>
                  </a:schemeClr>
                </a:solidFill>
              </a:defRPr>
            </a:lvl2pPr>
            <a:lvl3pPr marL="1456529" indent="0" algn="ctr">
              <a:buNone/>
              <a:defRPr>
                <a:solidFill>
                  <a:schemeClr val="tx1">
                    <a:tint val="75000"/>
                  </a:schemeClr>
                </a:solidFill>
              </a:defRPr>
            </a:lvl3pPr>
            <a:lvl4pPr marL="2184794" indent="0" algn="ctr">
              <a:buNone/>
              <a:defRPr>
                <a:solidFill>
                  <a:schemeClr val="tx1">
                    <a:tint val="75000"/>
                  </a:schemeClr>
                </a:solidFill>
              </a:defRPr>
            </a:lvl4pPr>
            <a:lvl5pPr marL="2913059" indent="0" algn="ctr">
              <a:buNone/>
              <a:defRPr>
                <a:solidFill>
                  <a:schemeClr val="tx1">
                    <a:tint val="75000"/>
                  </a:schemeClr>
                </a:solidFill>
              </a:defRPr>
            </a:lvl5pPr>
            <a:lvl6pPr marL="3641323" indent="0" algn="ctr">
              <a:buNone/>
              <a:defRPr>
                <a:solidFill>
                  <a:schemeClr val="tx1">
                    <a:tint val="75000"/>
                  </a:schemeClr>
                </a:solidFill>
              </a:defRPr>
            </a:lvl6pPr>
            <a:lvl7pPr marL="4369588" indent="0" algn="ctr">
              <a:buNone/>
              <a:defRPr>
                <a:solidFill>
                  <a:schemeClr val="tx1">
                    <a:tint val="75000"/>
                  </a:schemeClr>
                </a:solidFill>
              </a:defRPr>
            </a:lvl7pPr>
            <a:lvl8pPr marL="5097852" indent="0" algn="ctr">
              <a:buNone/>
              <a:defRPr>
                <a:solidFill>
                  <a:schemeClr val="tx1">
                    <a:tint val="75000"/>
                  </a:schemeClr>
                </a:solidFill>
              </a:defRPr>
            </a:lvl8pPr>
            <a:lvl9pPr marL="5826116" indent="0" algn="ctr">
              <a:buNone/>
              <a:defRPr>
                <a:solidFill>
                  <a:schemeClr val="tx1">
                    <a:tint val="75000"/>
                  </a:schemeClr>
                </a:solidFill>
              </a:defRPr>
            </a:lvl9pPr>
          </a:lstStyle>
          <a:p>
            <a:r>
              <a:rPr lang="en-US" dirty="0"/>
              <a:t>Click to edit Master subtitle style</a:t>
            </a:r>
          </a:p>
        </p:txBody>
      </p:sp>
      <p:sp>
        <p:nvSpPr>
          <p:cNvPr id="58" name="Title 1"/>
          <p:cNvSpPr>
            <a:spLocks noGrp="1"/>
          </p:cNvSpPr>
          <p:nvPr>
            <p:ph type="title"/>
          </p:nvPr>
        </p:nvSpPr>
        <p:spPr>
          <a:xfrm>
            <a:off x="1124412" y="1129073"/>
            <a:ext cx="7514114" cy="615553"/>
          </a:xfrm>
        </p:spPr>
        <p:txBody>
          <a:bodyPr>
            <a:spAutoFit/>
          </a:bodyPr>
          <a:lstStyle>
            <a:lvl1pPr algn="l" defTabSz="1456529" rtl="0" eaLnBrk="1" latinLnBrk="0" hangingPunct="1">
              <a:lnSpc>
                <a:spcPts val="4778"/>
              </a:lnSpc>
              <a:spcBef>
                <a:spcPct val="0"/>
              </a:spcBef>
              <a:buNone/>
              <a:defRPr lang="en-US" sz="4500" kern="1200" baseline="0" dirty="0">
                <a:solidFill>
                  <a:srgbClr val="FFFFFF"/>
                </a:solidFill>
                <a:latin typeface="+mj-lt"/>
                <a:ea typeface="+mj-ea"/>
                <a:cs typeface="+mj-cs"/>
              </a:defRPr>
            </a:lvl1pPr>
          </a:lstStyle>
          <a:p>
            <a:r>
              <a:rPr lang="en-US" dirty="0"/>
              <a:t>Click to edit Master title style</a:t>
            </a:r>
          </a:p>
        </p:txBody>
      </p:sp>
      <p:grpSp>
        <p:nvGrpSpPr>
          <p:cNvPr id="55" name="Group 54"/>
          <p:cNvGrpSpPr/>
          <p:nvPr userDrawn="1"/>
        </p:nvGrpSpPr>
        <p:grpSpPr>
          <a:xfrm>
            <a:off x="10820191" y="4670024"/>
            <a:ext cx="1198454" cy="485659"/>
            <a:chOff x="1938338" y="2368551"/>
            <a:chExt cx="5260976" cy="2132013"/>
          </a:xfrm>
          <a:solidFill>
            <a:schemeClr val="accent3"/>
          </a:solidFill>
        </p:grpSpPr>
        <p:sp>
          <p:nvSpPr>
            <p:cNvPr id="56" name="Freeform 6"/>
            <p:cNvSpPr>
              <a:spLocks/>
            </p:cNvSpPr>
            <p:nvPr/>
          </p:nvSpPr>
          <p:spPr bwMode="auto">
            <a:xfrm>
              <a:off x="5208588" y="2936876"/>
              <a:ext cx="758825" cy="141288"/>
            </a:xfrm>
            <a:custGeom>
              <a:avLst/>
              <a:gdLst>
                <a:gd name="T0" fmla="*/ 0 w 478"/>
                <a:gd name="T1" fmla="*/ 0 h 89"/>
                <a:gd name="T2" fmla="*/ 448 w 478"/>
                <a:gd name="T3" fmla="*/ 0 h 89"/>
                <a:gd name="T4" fmla="*/ 455 w 478"/>
                <a:gd name="T5" fmla="*/ 22 h 89"/>
                <a:gd name="T6" fmla="*/ 461 w 478"/>
                <a:gd name="T7" fmla="*/ 40 h 89"/>
                <a:gd name="T8" fmla="*/ 466 w 478"/>
                <a:gd name="T9" fmla="*/ 56 h 89"/>
                <a:gd name="T10" fmla="*/ 473 w 478"/>
                <a:gd name="T11" fmla="*/ 72 h 89"/>
                <a:gd name="T12" fmla="*/ 478 w 478"/>
                <a:gd name="T13" fmla="*/ 89 h 89"/>
                <a:gd name="T14" fmla="*/ 0 w 478"/>
                <a:gd name="T15" fmla="*/ 89 h 89"/>
                <a:gd name="T16" fmla="*/ 0 w 478"/>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89">
                  <a:moveTo>
                    <a:pt x="0" y="0"/>
                  </a:moveTo>
                  <a:lnTo>
                    <a:pt x="448" y="0"/>
                  </a:lnTo>
                  <a:lnTo>
                    <a:pt x="455" y="22"/>
                  </a:lnTo>
                  <a:lnTo>
                    <a:pt x="461" y="40"/>
                  </a:lnTo>
                  <a:lnTo>
                    <a:pt x="466" y="56"/>
                  </a:lnTo>
                  <a:lnTo>
                    <a:pt x="473" y="72"/>
                  </a:lnTo>
                  <a:lnTo>
                    <a:pt x="47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59" name="Freeform 7"/>
            <p:cNvSpPr>
              <a:spLocks/>
            </p:cNvSpPr>
            <p:nvPr/>
          </p:nvSpPr>
          <p:spPr bwMode="auto">
            <a:xfrm>
              <a:off x="6156326" y="2936876"/>
              <a:ext cx="758825" cy="141288"/>
            </a:xfrm>
            <a:custGeom>
              <a:avLst/>
              <a:gdLst>
                <a:gd name="T0" fmla="*/ 30 w 478"/>
                <a:gd name="T1" fmla="*/ 0 h 89"/>
                <a:gd name="T2" fmla="*/ 478 w 478"/>
                <a:gd name="T3" fmla="*/ 0 h 89"/>
                <a:gd name="T4" fmla="*/ 478 w 478"/>
                <a:gd name="T5" fmla="*/ 89 h 89"/>
                <a:gd name="T6" fmla="*/ 0 w 478"/>
                <a:gd name="T7" fmla="*/ 89 h 89"/>
                <a:gd name="T8" fmla="*/ 30 w 478"/>
                <a:gd name="T9" fmla="*/ 0 h 89"/>
              </a:gdLst>
              <a:ahLst/>
              <a:cxnLst>
                <a:cxn ang="0">
                  <a:pos x="T0" y="T1"/>
                </a:cxn>
                <a:cxn ang="0">
                  <a:pos x="T2" y="T3"/>
                </a:cxn>
                <a:cxn ang="0">
                  <a:pos x="T4" y="T5"/>
                </a:cxn>
                <a:cxn ang="0">
                  <a:pos x="T6" y="T7"/>
                </a:cxn>
                <a:cxn ang="0">
                  <a:pos x="T8" y="T9"/>
                </a:cxn>
              </a:cxnLst>
              <a:rect l="0" t="0" r="r" b="b"/>
              <a:pathLst>
                <a:path w="478" h="89">
                  <a:moveTo>
                    <a:pt x="30" y="0"/>
                  </a:moveTo>
                  <a:lnTo>
                    <a:pt x="478" y="0"/>
                  </a:lnTo>
                  <a:lnTo>
                    <a:pt x="478" y="89"/>
                  </a:lnTo>
                  <a:lnTo>
                    <a:pt x="0" y="89"/>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0" name="Freeform 8"/>
            <p:cNvSpPr>
              <a:spLocks/>
            </p:cNvSpPr>
            <p:nvPr/>
          </p:nvSpPr>
          <p:spPr bwMode="auto">
            <a:xfrm>
              <a:off x="5635626" y="3221038"/>
              <a:ext cx="427038" cy="141288"/>
            </a:xfrm>
            <a:custGeom>
              <a:avLst/>
              <a:gdLst>
                <a:gd name="T0" fmla="*/ 0 w 269"/>
                <a:gd name="T1" fmla="*/ 0 h 89"/>
                <a:gd name="T2" fmla="*/ 239 w 269"/>
                <a:gd name="T3" fmla="*/ 0 h 89"/>
                <a:gd name="T4" fmla="*/ 242 w 269"/>
                <a:gd name="T5" fmla="*/ 8 h 89"/>
                <a:gd name="T6" fmla="*/ 245 w 269"/>
                <a:gd name="T7" fmla="*/ 19 h 89"/>
                <a:gd name="T8" fmla="*/ 249 w 269"/>
                <a:gd name="T9" fmla="*/ 31 h 89"/>
                <a:gd name="T10" fmla="*/ 254 w 269"/>
                <a:gd name="T11" fmla="*/ 45 h 89"/>
                <a:gd name="T12" fmla="*/ 258 w 269"/>
                <a:gd name="T13" fmla="*/ 58 h 89"/>
                <a:gd name="T14" fmla="*/ 262 w 269"/>
                <a:gd name="T15" fmla="*/ 70 h 89"/>
                <a:gd name="T16" fmla="*/ 266 w 269"/>
                <a:gd name="T17" fmla="*/ 80 h 89"/>
                <a:gd name="T18" fmla="*/ 268 w 269"/>
                <a:gd name="T19" fmla="*/ 87 h 89"/>
                <a:gd name="T20" fmla="*/ 269 w 269"/>
                <a:gd name="T21" fmla="*/ 89 h 89"/>
                <a:gd name="T22" fmla="*/ 30 w 269"/>
                <a:gd name="T23" fmla="*/ 89 h 89"/>
                <a:gd name="T24" fmla="*/ 27 w 269"/>
                <a:gd name="T25" fmla="*/ 82 h 89"/>
                <a:gd name="T26" fmla="*/ 23 w 269"/>
                <a:gd name="T27" fmla="*/ 71 h 89"/>
                <a:gd name="T28" fmla="*/ 19 w 269"/>
                <a:gd name="T29" fmla="*/ 59 h 89"/>
                <a:gd name="T30" fmla="*/ 15 w 269"/>
                <a:gd name="T31" fmla="*/ 45 h 89"/>
                <a:gd name="T32" fmla="*/ 10 w 269"/>
                <a:gd name="T33" fmla="*/ 32 h 89"/>
                <a:gd name="T34" fmla="*/ 6 w 269"/>
                <a:gd name="T35" fmla="*/ 20 h 89"/>
                <a:gd name="T36" fmla="*/ 3 w 269"/>
                <a:gd name="T37" fmla="*/ 10 h 89"/>
                <a:gd name="T38" fmla="*/ 0 w 269"/>
                <a:gd name="T39" fmla="*/ 3 h 89"/>
                <a:gd name="T40" fmla="*/ 0 w 269"/>
                <a:gd name="T4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89">
                  <a:moveTo>
                    <a:pt x="0" y="0"/>
                  </a:moveTo>
                  <a:lnTo>
                    <a:pt x="239" y="0"/>
                  </a:lnTo>
                  <a:lnTo>
                    <a:pt x="242" y="8"/>
                  </a:lnTo>
                  <a:lnTo>
                    <a:pt x="245" y="19"/>
                  </a:lnTo>
                  <a:lnTo>
                    <a:pt x="249" y="31"/>
                  </a:lnTo>
                  <a:lnTo>
                    <a:pt x="254" y="45"/>
                  </a:lnTo>
                  <a:lnTo>
                    <a:pt x="258" y="58"/>
                  </a:lnTo>
                  <a:lnTo>
                    <a:pt x="262" y="70"/>
                  </a:lnTo>
                  <a:lnTo>
                    <a:pt x="266" y="80"/>
                  </a:lnTo>
                  <a:lnTo>
                    <a:pt x="268" y="87"/>
                  </a:lnTo>
                  <a:lnTo>
                    <a:pt x="269" y="89"/>
                  </a:lnTo>
                  <a:lnTo>
                    <a:pt x="30" y="89"/>
                  </a:lnTo>
                  <a:lnTo>
                    <a:pt x="27" y="82"/>
                  </a:lnTo>
                  <a:lnTo>
                    <a:pt x="23" y="71"/>
                  </a:lnTo>
                  <a:lnTo>
                    <a:pt x="19" y="59"/>
                  </a:lnTo>
                  <a:lnTo>
                    <a:pt x="15" y="45"/>
                  </a:lnTo>
                  <a:lnTo>
                    <a:pt x="10" y="32"/>
                  </a:lnTo>
                  <a:lnTo>
                    <a:pt x="6" y="20"/>
                  </a:lnTo>
                  <a:lnTo>
                    <a:pt x="3" y="1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1" name="Freeform 9"/>
            <p:cNvSpPr>
              <a:spLocks/>
            </p:cNvSpPr>
            <p:nvPr/>
          </p:nvSpPr>
          <p:spPr bwMode="auto">
            <a:xfrm>
              <a:off x="6062663" y="3221038"/>
              <a:ext cx="425450" cy="141288"/>
            </a:xfrm>
            <a:custGeom>
              <a:avLst/>
              <a:gdLst>
                <a:gd name="T0" fmla="*/ 29 w 268"/>
                <a:gd name="T1" fmla="*/ 0 h 89"/>
                <a:gd name="T2" fmla="*/ 268 w 268"/>
                <a:gd name="T3" fmla="*/ 0 h 89"/>
                <a:gd name="T4" fmla="*/ 238 w 268"/>
                <a:gd name="T5" fmla="*/ 89 h 89"/>
                <a:gd name="T6" fmla="*/ 0 w 268"/>
                <a:gd name="T7" fmla="*/ 89 h 89"/>
                <a:gd name="T8" fmla="*/ 29 w 268"/>
                <a:gd name="T9" fmla="*/ 0 h 89"/>
              </a:gdLst>
              <a:ahLst/>
              <a:cxnLst>
                <a:cxn ang="0">
                  <a:pos x="T0" y="T1"/>
                </a:cxn>
                <a:cxn ang="0">
                  <a:pos x="T2" y="T3"/>
                </a:cxn>
                <a:cxn ang="0">
                  <a:pos x="T4" y="T5"/>
                </a:cxn>
                <a:cxn ang="0">
                  <a:pos x="T6" y="T7"/>
                </a:cxn>
                <a:cxn ang="0">
                  <a:pos x="T8" y="T9"/>
                </a:cxn>
              </a:cxnLst>
              <a:rect l="0" t="0" r="r" b="b"/>
              <a:pathLst>
                <a:path w="268" h="89">
                  <a:moveTo>
                    <a:pt x="29" y="0"/>
                  </a:moveTo>
                  <a:lnTo>
                    <a:pt x="268" y="0"/>
                  </a:lnTo>
                  <a:lnTo>
                    <a:pt x="238"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2" name="Freeform 10"/>
            <p:cNvSpPr>
              <a:spLocks/>
            </p:cNvSpPr>
            <p:nvPr/>
          </p:nvSpPr>
          <p:spPr bwMode="auto">
            <a:xfrm>
              <a:off x="5730876" y="3505201"/>
              <a:ext cx="663575" cy="142875"/>
            </a:xfrm>
            <a:custGeom>
              <a:avLst/>
              <a:gdLst>
                <a:gd name="T0" fmla="*/ 0 w 418"/>
                <a:gd name="T1" fmla="*/ 0 h 90"/>
                <a:gd name="T2" fmla="*/ 418 w 418"/>
                <a:gd name="T3" fmla="*/ 0 h 90"/>
                <a:gd name="T4" fmla="*/ 388 w 418"/>
                <a:gd name="T5" fmla="*/ 90 h 90"/>
                <a:gd name="T6" fmla="*/ 30 w 418"/>
                <a:gd name="T7" fmla="*/ 90 h 90"/>
                <a:gd name="T8" fmla="*/ 22 w 418"/>
                <a:gd name="T9" fmla="*/ 68 h 90"/>
                <a:gd name="T10" fmla="*/ 16 w 418"/>
                <a:gd name="T11" fmla="*/ 50 h 90"/>
                <a:gd name="T12" fmla="*/ 11 w 418"/>
                <a:gd name="T13" fmla="*/ 34 h 90"/>
                <a:gd name="T14" fmla="*/ 6 w 418"/>
                <a:gd name="T15" fmla="*/ 18 h 90"/>
                <a:gd name="T16" fmla="*/ 0 w 41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90">
                  <a:moveTo>
                    <a:pt x="0" y="0"/>
                  </a:moveTo>
                  <a:lnTo>
                    <a:pt x="418" y="0"/>
                  </a:lnTo>
                  <a:lnTo>
                    <a:pt x="388" y="90"/>
                  </a:lnTo>
                  <a:lnTo>
                    <a:pt x="30" y="90"/>
                  </a:lnTo>
                  <a:lnTo>
                    <a:pt x="22" y="68"/>
                  </a:lnTo>
                  <a:lnTo>
                    <a:pt x="16" y="50"/>
                  </a:lnTo>
                  <a:lnTo>
                    <a:pt x="11" y="34"/>
                  </a:lnTo>
                  <a:lnTo>
                    <a:pt x="6" y="1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3" name="Rectangle 11"/>
            <p:cNvSpPr>
              <a:spLocks noChangeArrowheads="1"/>
            </p:cNvSpPr>
            <p:nvPr/>
          </p:nvSpPr>
          <p:spPr bwMode="auto">
            <a:xfrm>
              <a:off x="520858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4" name="Rectangle 12"/>
            <p:cNvSpPr>
              <a:spLocks noChangeArrowheads="1"/>
            </p:cNvSpPr>
            <p:nvPr/>
          </p:nvSpPr>
          <p:spPr bwMode="auto">
            <a:xfrm>
              <a:off x="6488113"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5" name="Rectangle 13"/>
            <p:cNvSpPr>
              <a:spLocks noChangeArrowheads="1"/>
            </p:cNvSpPr>
            <p:nvPr/>
          </p:nvSpPr>
          <p:spPr bwMode="auto">
            <a:xfrm>
              <a:off x="5208588"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6" name="Rectangle 14"/>
            <p:cNvSpPr>
              <a:spLocks noChangeArrowheads="1"/>
            </p:cNvSpPr>
            <p:nvPr/>
          </p:nvSpPr>
          <p:spPr bwMode="auto">
            <a:xfrm>
              <a:off x="6488113"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7" name="Rectangle 66"/>
            <p:cNvSpPr>
              <a:spLocks noChangeArrowheads="1"/>
            </p:cNvSpPr>
            <p:nvPr/>
          </p:nvSpPr>
          <p:spPr bwMode="auto">
            <a:xfrm>
              <a:off x="5208588"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8" name="Rectangle 67"/>
            <p:cNvSpPr>
              <a:spLocks noChangeArrowheads="1"/>
            </p:cNvSpPr>
            <p:nvPr/>
          </p:nvSpPr>
          <p:spPr bwMode="auto">
            <a:xfrm>
              <a:off x="6488113"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9" name="Rectangle 68"/>
            <p:cNvSpPr>
              <a:spLocks noChangeArrowheads="1"/>
            </p:cNvSpPr>
            <p:nvPr/>
          </p:nvSpPr>
          <p:spPr bwMode="auto">
            <a:xfrm>
              <a:off x="4924426"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0" name="Rectangle 69"/>
            <p:cNvSpPr>
              <a:spLocks noChangeArrowheads="1"/>
            </p:cNvSpPr>
            <p:nvPr/>
          </p:nvSpPr>
          <p:spPr bwMode="auto">
            <a:xfrm>
              <a:off x="4924426"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1" name="Rectangle 19"/>
            <p:cNvSpPr>
              <a:spLocks noChangeArrowheads="1"/>
            </p:cNvSpPr>
            <p:nvPr/>
          </p:nvSpPr>
          <p:spPr bwMode="auto">
            <a:xfrm>
              <a:off x="336073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2" name="Rectangle 20"/>
            <p:cNvSpPr>
              <a:spLocks noChangeArrowheads="1"/>
            </p:cNvSpPr>
            <p:nvPr/>
          </p:nvSpPr>
          <p:spPr bwMode="auto">
            <a:xfrm>
              <a:off x="3360738"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3" name="Rectangle 21"/>
            <p:cNvSpPr>
              <a:spLocks noChangeArrowheads="1"/>
            </p:cNvSpPr>
            <p:nvPr/>
          </p:nvSpPr>
          <p:spPr bwMode="auto">
            <a:xfrm>
              <a:off x="2222501"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4" name="Rectangle 22"/>
            <p:cNvSpPr>
              <a:spLocks noChangeArrowheads="1"/>
            </p:cNvSpPr>
            <p:nvPr/>
          </p:nvSpPr>
          <p:spPr bwMode="auto">
            <a:xfrm>
              <a:off x="2222501"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5" name="Rectangle 23"/>
            <p:cNvSpPr>
              <a:spLocks noChangeArrowheads="1"/>
            </p:cNvSpPr>
            <p:nvPr/>
          </p:nvSpPr>
          <p:spPr bwMode="auto">
            <a:xfrm>
              <a:off x="2222501"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6" name="Rectangle 24"/>
            <p:cNvSpPr>
              <a:spLocks noChangeArrowheads="1"/>
            </p:cNvSpPr>
            <p:nvPr/>
          </p:nvSpPr>
          <p:spPr bwMode="auto">
            <a:xfrm>
              <a:off x="2222501"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7" name="Rectangle 25"/>
            <p:cNvSpPr>
              <a:spLocks noChangeArrowheads="1"/>
            </p:cNvSpPr>
            <p:nvPr/>
          </p:nvSpPr>
          <p:spPr bwMode="auto">
            <a:xfrm>
              <a:off x="1938338" y="40751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8" name="Rectangle 26"/>
            <p:cNvSpPr>
              <a:spLocks noChangeArrowheads="1"/>
            </p:cNvSpPr>
            <p:nvPr/>
          </p:nvSpPr>
          <p:spPr bwMode="auto">
            <a:xfrm>
              <a:off x="1938338" y="4359276"/>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9" name="Rectangle 27"/>
            <p:cNvSpPr>
              <a:spLocks noChangeArrowheads="1"/>
            </p:cNvSpPr>
            <p:nvPr/>
          </p:nvSpPr>
          <p:spPr bwMode="auto">
            <a:xfrm>
              <a:off x="1938338" y="2368551"/>
              <a:ext cx="995363"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0" name="Rectangle 28"/>
            <p:cNvSpPr>
              <a:spLocks noChangeArrowheads="1"/>
            </p:cNvSpPr>
            <p:nvPr/>
          </p:nvSpPr>
          <p:spPr bwMode="auto">
            <a:xfrm>
              <a:off x="1938338" y="26527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1" name="Freeform 29"/>
            <p:cNvSpPr>
              <a:spLocks/>
            </p:cNvSpPr>
            <p:nvPr/>
          </p:nvSpPr>
          <p:spPr bwMode="auto">
            <a:xfrm>
              <a:off x="4924426" y="2368551"/>
              <a:ext cx="854075" cy="142875"/>
            </a:xfrm>
            <a:custGeom>
              <a:avLst/>
              <a:gdLst>
                <a:gd name="T0" fmla="*/ 0 w 538"/>
                <a:gd name="T1" fmla="*/ 0 h 90"/>
                <a:gd name="T2" fmla="*/ 508 w 538"/>
                <a:gd name="T3" fmla="*/ 0 h 90"/>
                <a:gd name="T4" fmla="*/ 514 w 538"/>
                <a:gd name="T5" fmla="*/ 17 h 90"/>
                <a:gd name="T6" fmla="*/ 519 w 538"/>
                <a:gd name="T7" fmla="*/ 33 h 90"/>
                <a:gd name="T8" fmla="*/ 524 w 538"/>
                <a:gd name="T9" fmla="*/ 49 h 90"/>
                <a:gd name="T10" fmla="*/ 530 w 538"/>
                <a:gd name="T11" fmla="*/ 68 h 90"/>
                <a:gd name="T12" fmla="*/ 538 w 538"/>
                <a:gd name="T13" fmla="*/ 90 h 90"/>
                <a:gd name="T14" fmla="*/ 0 w 538"/>
                <a:gd name="T15" fmla="*/ 90 h 90"/>
                <a:gd name="T16" fmla="*/ 0 w 53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90">
                  <a:moveTo>
                    <a:pt x="0" y="0"/>
                  </a:moveTo>
                  <a:lnTo>
                    <a:pt x="508" y="0"/>
                  </a:lnTo>
                  <a:lnTo>
                    <a:pt x="514" y="17"/>
                  </a:lnTo>
                  <a:lnTo>
                    <a:pt x="519" y="33"/>
                  </a:lnTo>
                  <a:lnTo>
                    <a:pt x="524" y="49"/>
                  </a:lnTo>
                  <a:lnTo>
                    <a:pt x="530" y="68"/>
                  </a:lnTo>
                  <a:lnTo>
                    <a:pt x="538"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2" name="Freeform 30"/>
            <p:cNvSpPr>
              <a:spLocks/>
            </p:cNvSpPr>
            <p:nvPr/>
          </p:nvSpPr>
          <p:spPr bwMode="auto">
            <a:xfrm>
              <a:off x="4924426" y="2652713"/>
              <a:ext cx="947738" cy="141288"/>
            </a:xfrm>
            <a:custGeom>
              <a:avLst/>
              <a:gdLst>
                <a:gd name="T0" fmla="*/ 0 w 597"/>
                <a:gd name="T1" fmla="*/ 0 h 89"/>
                <a:gd name="T2" fmla="*/ 567 w 597"/>
                <a:gd name="T3" fmla="*/ 0 h 89"/>
                <a:gd name="T4" fmla="*/ 573 w 597"/>
                <a:gd name="T5" fmla="*/ 17 h 89"/>
                <a:gd name="T6" fmla="*/ 577 w 597"/>
                <a:gd name="T7" fmla="*/ 29 h 89"/>
                <a:gd name="T8" fmla="*/ 581 w 597"/>
                <a:gd name="T9" fmla="*/ 40 h 89"/>
                <a:gd name="T10" fmla="*/ 584 w 597"/>
                <a:gd name="T11" fmla="*/ 50 h 89"/>
                <a:gd name="T12" fmla="*/ 587 w 597"/>
                <a:gd name="T13" fmla="*/ 60 h 89"/>
                <a:gd name="T14" fmla="*/ 592 w 597"/>
                <a:gd name="T15" fmla="*/ 73 h 89"/>
                <a:gd name="T16" fmla="*/ 597 w 597"/>
                <a:gd name="T17" fmla="*/ 89 h 89"/>
                <a:gd name="T18" fmla="*/ 0 w 597"/>
                <a:gd name="T19" fmla="*/ 89 h 89"/>
                <a:gd name="T20" fmla="*/ 0 w 597"/>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89">
                  <a:moveTo>
                    <a:pt x="0" y="0"/>
                  </a:moveTo>
                  <a:lnTo>
                    <a:pt x="567" y="0"/>
                  </a:lnTo>
                  <a:lnTo>
                    <a:pt x="573" y="17"/>
                  </a:lnTo>
                  <a:lnTo>
                    <a:pt x="577" y="29"/>
                  </a:lnTo>
                  <a:lnTo>
                    <a:pt x="581" y="40"/>
                  </a:lnTo>
                  <a:lnTo>
                    <a:pt x="584" y="50"/>
                  </a:lnTo>
                  <a:lnTo>
                    <a:pt x="587" y="60"/>
                  </a:lnTo>
                  <a:lnTo>
                    <a:pt x="592" y="73"/>
                  </a:lnTo>
                  <a:lnTo>
                    <a:pt x="59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3" name="Freeform 31"/>
            <p:cNvSpPr>
              <a:spLocks/>
            </p:cNvSpPr>
            <p:nvPr/>
          </p:nvSpPr>
          <p:spPr bwMode="auto">
            <a:xfrm>
              <a:off x="6346826" y="2368551"/>
              <a:ext cx="852488" cy="142875"/>
            </a:xfrm>
            <a:custGeom>
              <a:avLst/>
              <a:gdLst>
                <a:gd name="T0" fmla="*/ 30 w 537"/>
                <a:gd name="T1" fmla="*/ 0 h 90"/>
                <a:gd name="T2" fmla="*/ 537 w 537"/>
                <a:gd name="T3" fmla="*/ 0 h 90"/>
                <a:gd name="T4" fmla="*/ 537 w 537"/>
                <a:gd name="T5" fmla="*/ 90 h 90"/>
                <a:gd name="T6" fmla="*/ 0 w 537"/>
                <a:gd name="T7" fmla="*/ 90 h 90"/>
                <a:gd name="T8" fmla="*/ 30 w 537"/>
                <a:gd name="T9" fmla="*/ 0 h 90"/>
              </a:gdLst>
              <a:ahLst/>
              <a:cxnLst>
                <a:cxn ang="0">
                  <a:pos x="T0" y="T1"/>
                </a:cxn>
                <a:cxn ang="0">
                  <a:pos x="T2" y="T3"/>
                </a:cxn>
                <a:cxn ang="0">
                  <a:pos x="T4" y="T5"/>
                </a:cxn>
                <a:cxn ang="0">
                  <a:pos x="T6" y="T7"/>
                </a:cxn>
                <a:cxn ang="0">
                  <a:pos x="T8" y="T9"/>
                </a:cxn>
              </a:cxnLst>
              <a:rect l="0" t="0" r="r" b="b"/>
              <a:pathLst>
                <a:path w="537" h="90">
                  <a:moveTo>
                    <a:pt x="30" y="0"/>
                  </a:moveTo>
                  <a:lnTo>
                    <a:pt x="537" y="0"/>
                  </a:lnTo>
                  <a:lnTo>
                    <a:pt x="537" y="90"/>
                  </a:lnTo>
                  <a:lnTo>
                    <a:pt x="0" y="9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4" name="Freeform 32"/>
            <p:cNvSpPr>
              <a:spLocks/>
            </p:cNvSpPr>
            <p:nvPr/>
          </p:nvSpPr>
          <p:spPr bwMode="auto">
            <a:xfrm>
              <a:off x="6253163" y="2652713"/>
              <a:ext cx="946150" cy="141288"/>
            </a:xfrm>
            <a:custGeom>
              <a:avLst/>
              <a:gdLst>
                <a:gd name="T0" fmla="*/ 29 w 596"/>
                <a:gd name="T1" fmla="*/ 0 h 89"/>
                <a:gd name="T2" fmla="*/ 596 w 596"/>
                <a:gd name="T3" fmla="*/ 0 h 89"/>
                <a:gd name="T4" fmla="*/ 596 w 596"/>
                <a:gd name="T5" fmla="*/ 89 h 89"/>
                <a:gd name="T6" fmla="*/ 0 w 596"/>
                <a:gd name="T7" fmla="*/ 89 h 89"/>
                <a:gd name="T8" fmla="*/ 29 w 596"/>
                <a:gd name="T9" fmla="*/ 0 h 89"/>
              </a:gdLst>
              <a:ahLst/>
              <a:cxnLst>
                <a:cxn ang="0">
                  <a:pos x="T0" y="T1"/>
                </a:cxn>
                <a:cxn ang="0">
                  <a:pos x="T2" y="T3"/>
                </a:cxn>
                <a:cxn ang="0">
                  <a:pos x="T4" y="T5"/>
                </a:cxn>
                <a:cxn ang="0">
                  <a:pos x="T6" y="T7"/>
                </a:cxn>
                <a:cxn ang="0">
                  <a:pos x="T8" y="T9"/>
                </a:cxn>
              </a:cxnLst>
              <a:rect l="0" t="0" r="r" b="b"/>
              <a:pathLst>
                <a:path w="596" h="89">
                  <a:moveTo>
                    <a:pt x="29" y="0"/>
                  </a:moveTo>
                  <a:lnTo>
                    <a:pt x="596" y="0"/>
                  </a:lnTo>
                  <a:lnTo>
                    <a:pt x="596"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5" name="Rectangle 33"/>
            <p:cNvSpPr>
              <a:spLocks noChangeArrowheads="1"/>
            </p:cNvSpPr>
            <p:nvPr/>
          </p:nvSpPr>
          <p:spPr bwMode="auto">
            <a:xfrm>
              <a:off x="6488113"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6" name="Rectangle 34"/>
            <p:cNvSpPr>
              <a:spLocks noChangeArrowheads="1"/>
            </p:cNvSpPr>
            <p:nvPr/>
          </p:nvSpPr>
          <p:spPr bwMode="auto">
            <a:xfrm>
              <a:off x="6488113"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7" name="Freeform 35"/>
            <p:cNvSpPr>
              <a:spLocks/>
            </p:cNvSpPr>
            <p:nvPr/>
          </p:nvSpPr>
          <p:spPr bwMode="auto">
            <a:xfrm>
              <a:off x="6015038" y="4359276"/>
              <a:ext cx="93663" cy="141288"/>
            </a:xfrm>
            <a:custGeom>
              <a:avLst/>
              <a:gdLst>
                <a:gd name="T0" fmla="*/ 0 w 59"/>
                <a:gd name="T1" fmla="*/ 0 h 89"/>
                <a:gd name="T2" fmla="*/ 59 w 59"/>
                <a:gd name="T3" fmla="*/ 0 h 89"/>
                <a:gd name="T4" fmla="*/ 30 w 59"/>
                <a:gd name="T5" fmla="*/ 89 h 89"/>
                <a:gd name="T6" fmla="*/ 29 w 59"/>
                <a:gd name="T7" fmla="*/ 86 h 89"/>
                <a:gd name="T8" fmla="*/ 27 w 59"/>
                <a:gd name="T9" fmla="*/ 80 h 89"/>
                <a:gd name="T10" fmla="*/ 23 w 59"/>
                <a:gd name="T11" fmla="*/ 70 h 89"/>
                <a:gd name="T12" fmla="*/ 19 w 59"/>
                <a:gd name="T13" fmla="*/ 58 h 89"/>
                <a:gd name="T14" fmla="*/ 15 w 59"/>
                <a:gd name="T15" fmla="*/ 44 h 89"/>
                <a:gd name="T16" fmla="*/ 10 w 59"/>
                <a:gd name="T17" fmla="*/ 31 h 89"/>
                <a:gd name="T18" fmla="*/ 6 w 59"/>
                <a:gd name="T19" fmla="*/ 18 h 89"/>
                <a:gd name="T20" fmla="*/ 3 w 59"/>
                <a:gd name="T21" fmla="*/ 8 h 89"/>
                <a:gd name="T22" fmla="*/ 0 w 59"/>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89">
                  <a:moveTo>
                    <a:pt x="0" y="0"/>
                  </a:moveTo>
                  <a:lnTo>
                    <a:pt x="59" y="0"/>
                  </a:lnTo>
                  <a:lnTo>
                    <a:pt x="30" y="89"/>
                  </a:lnTo>
                  <a:lnTo>
                    <a:pt x="29" y="86"/>
                  </a:lnTo>
                  <a:lnTo>
                    <a:pt x="27" y="80"/>
                  </a:lnTo>
                  <a:lnTo>
                    <a:pt x="23" y="70"/>
                  </a:lnTo>
                  <a:lnTo>
                    <a:pt x="19" y="58"/>
                  </a:lnTo>
                  <a:lnTo>
                    <a:pt x="15" y="44"/>
                  </a:lnTo>
                  <a:lnTo>
                    <a:pt x="10" y="31"/>
                  </a:lnTo>
                  <a:lnTo>
                    <a:pt x="6" y="18"/>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8" name="Freeform 36"/>
            <p:cNvSpPr>
              <a:spLocks/>
            </p:cNvSpPr>
            <p:nvPr/>
          </p:nvSpPr>
          <p:spPr bwMode="auto">
            <a:xfrm>
              <a:off x="5919788" y="4075113"/>
              <a:ext cx="284163" cy="141288"/>
            </a:xfrm>
            <a:custGeom>
              <a:avLst/>
              <a:gdLst>
                <a:gd name="T0" fmla="*/ 0 w 179"/>
                <a:gd name="T1" fmla="*/ 0 h 89"/>
                <a:gd name="T2" fmla="*/ 179 w 179"/>
                <a:gd name="T3" fmla="*/ 0 h 89"/>
                <a:gd name="T4" fmla="*/ 149 w 179"/>
                <a:gd name="T5" fmla="*/ 89 h 89"/>
                <a:gd name="T6" fmla="*/ 30 w 179"/>
                <a:gd name="T7" fmla="*/ 89 h 89"/>
                <a:gd name="T8" fmla="*/ 25 w 179"/>
                <a:gd name="T9" fmla="*/ 72 h 89"/>
                <a:gd name="T10" fmla="*/ 18 w 179"/>
                <a:gd name="T11" fmla="*/ 56 h 89"/>
                <a:gd name="T12" fmla="*/ 13 w 179"/>
                <a:gd name="T13" fmla="*/ 39 h 89"/>
                <a:gd name="T14" fmla="*/ 7 w 179"/>
                <a:gd name="T15" fmla="*/ 21 h 89"/>
                <a:gd name="T16" fmla="*/ 0 w 1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9">
                  <a:moveTo>
                    <a:pt x="0" y="0"/>
                  </a:moveTo>
                  <a:lnTo>
                    <a:pt x="179" y="0"/>
                  </a:lnTo>
                  <a:lnTo>
                    <a:pt x="149" y="89"/>
                  </a:lnTo>
                  <a:lnTo>
                    <a:pt x="30" y="89"/>
                  </a:lnTo>
                  <a:lnTo>
                    <a:pt x="25" y="72"/>
                  </a:lnTo>
                  <a:lnTo>
                    <a:pt x="18" y="56"/>
                  </a:lnTo>
                  <a:lnTo>
                    <a:pt x="13" y="39"/>
                  </a:lnTo>
                  <a:lnTo>
                    <a:pt x="7"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9" name="Freeform 37"/>
            <p:cNvSpPr>
              <a:spLocks/>
            </p:cNvSpPr>
            <p:nvPr/>
          </p:nvSpPr>
          <p:spPr bwMode="auto">
            <a:xfrm>
              <a:off x="5824538" y="3790951"/>
              <a:ext cx="474663" cy="141288"/>
            </a:xfrm>
            <a:custGeom>
              <a:avLst/>
              <a:gdLst>
                <a:gd name="T0" fmla="*/ 0 w 299"/>
                <a:gd name="T1" fmla="*/ 0 h 89"/>
                <a:gd name="T2" fmla="*/ 299 w 299"/>
                <a:gd name="T3" fmla="*/ 0 h 89"/>
                <a:gd name="T4" fmla="*/ 270 w 299"/>
                <a:gd name="T5" fmla="*/ 89 h 89"/>
                <a:gd name="T6" fmla="*/ 30 w 299"/>
                <a:gd name="T7" fmla="*/ 89 h 89"/>
                <a:gd name="T8" fmla="*/ 25 w 299"/>
                <a:gd name="T9" fmla="*/ 72 h 89"/>
                <a:gd name="T10" fmla="*/ 20 w 299"/>
                <a:gd name="T11" fmla="*/ 59 h 89"/>
                <a:gd name="T12" fmla="*/ 17 w 299"/>
                <a:gd name="T13" fmla="*/ 49 h 89"/>
                <a:gd name="T14" fmla="*/ 14 w 299"/>
                <a:gd name="T15" fmla="*/ 39 h 89"/>
                <a:gd name="T16" fmla="*/ 10 w 299"/>
                <a:gd name="T17" fmla="*/ 29 h 89"/>
                <a:gd name="T18" fmla="*/ 6 w 299"/>
                <a:gd name="T19" fmla="*/ 16 h 89"/>
                <a:gd name="T20" fmla="*/ 0 w 299"/>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89">
                  <a:moveTo>
                    <a:pt x="0" y="0"/>
                  </a:moveTo>
                  <a:lnTo>
                    <a:pt x="299" y="0"/>
                  </a:lnTo>
                  <a:lnTo>
                    <a:pt x="270" y="89"/>
                  </a:lnTo>
                  <a:lnTo>
                    <a:pt x="30" y="89"/>
                  </a:lnTo>
                  <a:lnTo>
                    <a:pt x="25" y="72"/>
                  </a:lnTo>
                  <a:lnTo>
                    <a:pt x="20" y="59"/>
                  </a:lnTo>
                  <a:lnTo>
                    <a:pt x="17" y="49"/>
                  </a:lnTo>
                  <a:lnTo>
                    <a:pt x="14" y="39"/>
                  </a:lnTo>
                  <a:lnTo>
                    <a:pt x="10" y="29"/>
                  </a:lnTo>
                  <a:lnTo>
                    <a:pt x="6"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0" name="Freeform 38"/>
            <p:cNvSpPr>
              <a:spLocks/>
            </p:cNvSpPr>
            <p:nvPr/>
          </p:nvSpPr>
          <p:spPr bwMode="auto">
            <a:xfrm>
              <a:off x="3360738" y="3505201"/>
              <a:ext cx="1344613" cy="142875"/>
            </a:xfrm>
            <a:custGeom>
              <a:avLst/>
              <a:gdLst>
                <a:gd name="T0" fmla="*/ 0 w 847"/>
                <a:gd name="T1" fmla="*/ 0 h 90"/>
                <a:gd name="T2" fmla="*/ 774 w 847"/>
                <a:gd name="T3" fmla="*/ 0 h 90"/>
                <a:gd name="T4" fmla="*/ 802 w 847"/>
                <a:gd name="T5" fmla="*/ 27 h 90"/>
                <a:gd name="T6" fmla="*/ 826 w 847"/>
                <a:gd name="T7" fmla="*/ 57 h 90"/>
                <a:gd name="T8" fmla="*/ 847 w 847"/>
                <a:gd name="T9" fmla="*/ 90 h 90"/>
                <a:gd name="T10" fmla="*/ 0 w 847"/>
                <a:gd name="T11" fmla="*/ 90 h 90"/>
                <a:gd name="T12" fmla="*/ 0 w 84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847" h="90">
                  <a:moveTo>
                    <a:pt x="0" y="0"/>
                  </a:moveTo>
                  <a:lnTo>
                    <a:pt x="774" y="0"/>
                  </a:lnTo>
                  <a:lnTo>
                    <a:pt x="802" y="27"/>
                  </a:lnTo>
                  <a:lnTo>
                    <a:pt x="826" y="57"/>
                  </a:lnTo>
                  <a:lnTo>
                    <a:pt x="847"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1" name="Freeform 39"/>
            <p:cNvSpPr>
              <a:spLocks/>
            </p:cNvSpPr>
            <p:nvPr/>
          </p:nvSpPr>
          <p:spPr bwMode="auto">
            <a:xfrm>
              <a:off x="4213226" y="3790951"/>
              <a:ext cx="568325" cy="141288"/>
            </a:xfrm>
            <a:custGeom>
              <a:avLst/>
              <a:gdLst>
                <a:gd name="T0" fmla="*/ 0 w 358"/>
                <a:gd name="T1" fmla="*/ 0 h 89"/>
                <a:gd name="T2" fmla="*/ 347 w 358"/>
                <a:gd name="T3" fmla="*/ 0 h 89"/>
                <a:gd name="T4" fmla="*/ 355 w 358"/>
                <a:gd name="T5" fmla="*/ 43 h 89"/>
                <a:gd name="T6" fmla="*/ 358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47" y="0"/>
                  </a:lnTo>
                  <a:lnTo>
                    <a:pt x="355" y="43"/>
                  </a:lnTo>
                  <a:lnTo>
                    <a:pt x="35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2" name="Freeform 40"/>
            <p:cNvSpPr>
              <a:spLocks/>
            </p:cNvSpPr>
            <p:nvPr/>
          </p:nvSpPr>
          <p:spPr bwMode="auto">
            <a:xfrm>
              <a:off x="3074988" y="4075113"/>
              <a:ext cx="1689100" cy="141288"/>
            </a:xfrm>
            <a:custGeom>
              <a:avLst/>
              <a:gdLst>
                <a:gd name="T0" fmla="*/ 0 w 1064"/>
                <a:gd name="T1" fmla="*/ 0 h 89"/>
                <a:gd name="T2" fmla="*/ 1064 w 1064"/>
                <a:gd name="T3" fmla="*/ 0 h 89"/>
                <a:gd name="T4" fmla="*/ 1054 w 1064"/>
                <a:gd name="T5" fmla="*/ 31 h 89"/>
                <a:gd name="T6" fmla="*/ 1042 w 1064"/>
                <a:gd name="T7" fmla="*/ 60 h 89"/>
                <a:gd name="T8" fmla="*/ 1027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64" y="0"/>
                  </a:lnTo>
                  <a:lnTo>
                    <a:pt x="1054" y="31"/>
                  </a:lnTo>
                  <a:lnTo>
                    <a:pt x="1042" y="60"/>
                  </a:lnTo>
                  <a:lnTo>
                    <a:pt x="102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3" name="Freeform 41"/>
            <p:cNvSpPr>
              <a:spLocks/>
            </p:cNvSpPr>
            <p:nvPr/>
          </p:nvSpPr>
          <p:spPr bwMode="auto">
            <a:xfrm>
              <a:off x="3074988" y="4359276"/>
              <a:ext cx="1516063" cy="141288"/>
            </a:xfrm>
            <a:custGeom>
              <a:avLst/>
              <a:gdLst>
                <a:gd name="T0" fmla="*/ 0 w 955"/>
                <a:gd name="T1" fmla="*/ 0 h 89"/>
                <a:gd name="T2" fmla="*/ 955 w 955"/>
                <a:gd name="T3" fmla="*/ 0 h 89"/>
                <a:gd name="T4" fmla="*/ 921 w 955"/>
                <a:gd name="T5" fmla="*/ 26 h 89"/>
                <a:gd name="T6" fmla="*/ 885 w 955"/>
                <a:gd name="T7" fmla="*/ 48 h 89"/>
                <a:gd name="T8" fmla="*/ 846 w 955"/>
                <a:gd name="T9" fmla="*/ 65 h 89"/>
                <a:gd name="T10" fmla="*/ 805 w 955"/>
                <a:gd name="T11" fmla="*/ 78 h 89"/>
                <a:gd name="T12" fmla="*/ 761 w 955"/>
                <a:gd name="T13" fmla="*/ 86 h 89"/>
                <a:gd name="T14" fmla="*/ 717 w 955"/>
                <a:gd name="T15" fmla="*/ 89 h 89"/>
                <a:gd name="T16" fmla="*/ 0 w 955"/>
                <a:gd name="T17" fmla="*/ 89 h 89"/>
                <a:gd name="T18" fmla="*/ 0 w 955"/>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89">
                  <a:moveTo>
                    <a:pt x="0" y="0"/>
                  </a:moveTo>
                  <a:lnTo>
                    <a:pt x="955" y="0"/>
                  </a:lnTo>
                  <a:lnTo>
                    <a:pt x="921" y="26"/>
                  </a:lnTo>
                  <a:lnTo>
                    <a:pt x="885" y="48"/>
                  </a:lnTo>
                  <a:lnTo>
                    <a:pt x="846" y="65"/>
                  </a:lnTo>
                  <a:lnTo>
                    <a:pt x="805" y="78"/>
                  </a:lnTo>
                  <a:lnTo>
                    <a:pt x="761" y="86"/>
                  </a:lnTo>
                  <a:lnTo>
                    <a:pt x="71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4" name="Freeform 42"/>
            <p:cNvSpPr>
              <a:spLocks/>
            </p:cNvSpPr>
            <p:nvPr/>
          </p:nvSpPr>
          <p:spPr bwMode="auto">
            <a:xfrm>
              <a:off x="3360738" y="3221038"/>
              <a:ext cx="1344613" cy="141288"/>
            </a:xfrm>
            <a:custGeom>
              <a:avLst/>
              <a:gdLst>
                <a:gd name="T0" fmla="*/ 0 w 847"/>
                <a:gd name="T1" fmla="*/ 0 h 89"/>
                <a:gd name="T2" fmla="*/ 847 w 847"/>
                <a:gd name="T3" fmla="*/ 0 h 89"/>
                <a:gd name="T4" fmla="*/ 826 w 847"/>
                <a:gd name="T5" fmla="*/ 33 h 89"/>
                <a:gd name="T6" fmla="*/ 802 w 847"/>
                <a:gd name="T7" fmla="*/ 62 h 89"/>
                <a:gd name="T8" fmla="*/ 775 w 847"/>
                <a:gd name="T9" fmla="*/ 89 h 89"/>
                <a:gd name="T10" fmla="*/ 0 w 847"/>
                <a:gd name="T11" fmla="*/ 89 h 89"/>
                <a:gd name="T12" fmla="*/ 0 w 847"/>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847" h="89">
                  <a:moveTo>
                    <a:pt x="0" y="0"/>
                  </a:moveTo>
                  <a:lnTo>
                    <a:pt x="847" y="0"/>
                  </a:lnTo>
                  <a:lnTo>
                    <a:pt x="826" y="33"/>
                  </a:lnTo>
                  <a:lnTo>
                    <a:pt x="802" y="62"/>
                  </a:lnTo>
                  <a:lnTo>
                    <a:pt x="775"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5" name="Freeform 43"/>
            <p:cNvSpPr>
              <a:spLocks/>
            </p:cNvSpPr>
            <p:nvPr/>
          </p:nvSpPr>
          <p:spPr bwMode="auto">
            <a:xfrm>
              <a:off x="4213226" y="2936876"/>
              <a:ext cx="568325" cy="141288"/>
            </a:xfrm>
            <a:custGeom>
              <a:avLst/>
              <a:gdLst>
                <a:gd name="T0" fmla="*/ 0 w 358"/>
                <a:gd name="T1" fmla="*/ 0 h 89"/>
                <a:gd name="T2" fmla="*/ 358 w 358"/>
                <a:gd name="T3" fmla="*/ 0 h 89"/>
                <a:gd name="T4" fmla="*/ 355 w 358"/>
                <a:gd name="T5" fmla="*/ 46 h 89"/>
                <a:gd name="T6" fmla="*/ 347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58" y="0"/>
                  </a:lnTo>
                  <a:lnTo>
                    <a:pt x="355" y="46"/>
                  </a:lnTo>
                  <a:lnTo>
                    <a:pt x="34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6" name="Freeform 44"/>
            <p:cNvSpPr>
              <a:spLocks/>
            </p:cNvSpPr>
            <p:nvPr/>
          </p:nvSpPr>
          <p:spPr bwMode="auto">
            <a:xfrm>
              <a:off x="3074988" y="2368551"/>
              <a:ext cx="1516063" cy="142875"/>
            </a:xfrm>
            <a:custGeom>
              <a:avLst/>
              <a:gdLst>
                <a:gd name="T0" fmla="*/ 0 w 955"/>
                <a:gd name="T1" fmla="*/ 0 h 90"/>
                <a:gd name="T2" fmla="*/ 717 w 955"/>
                <a:gd name="T3" fmla="*/ 0 h 90"/>
                <a:gd name="T4" fmla="*/ 761 w 955"/>
                <a:gd name="T5" fmla="*/ 3 h 90"/>
                <a:gd name="T6" fmla="*/ 805 w 955"/>
                <a:gd name="T7" fmla="*/ 11 h 90"/>
                <a:gd name="T8" fmla="*/ 846 w 955"/>
                <a:gd name="T9" fmla="*/ 24 h 90"/>
                <a:gd name="T10" fmla="*/ 885 w 955"/>
                <a:gd name="T11" fmla="*/ 41 h 90"/>
                <a:gd name="T12" fmla="*/ 921 w 955"/>
                <a:gd name="T13" fmla="*/ 63 h 90"/>
                <a:gd name="T14" fmla="*/ 955 w 955"/>
                <a:gd name="T15" fmla="*/ 90 h 90"/>
                <a:gd name="T16" fmla="*/ 0 w 955"/>
                <a:gd name="T17" fmla="*/ 90 h 90"/>
                <a:gd name="T18" fmla="*/ 0 w 95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90">
                  <a:moveTo>
                    <a:pt x="0" y="0"/>
                  </a:moveTo>
                  <a:lnTo>
                    <a:pt x="717" y="0"/>
                  </a:lnTo>
                  <a:lnTo>
                    <a:pt x="761" y="3"/>
                  </a:lnTo>
                  <a:lnTo>
                    <a:pt x="805" y="11"/>
                  </a:lnTo>
                  <a:lnTo>
                    <a:pt x="846" y="24"/>
                  </a:lnTo>
                  <a:lnTo>
                    <a:pt x="885" y="41"/>
                  </a:lnTo>
                  <a:lnTo>
                    <a:pt x="921" y="63"/>
                  </a:lnTo>
                  <a:lnTo>
                    <a:pt x="955"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7" name="Freeform 45"/>
            <p:cNvSpPr>
              <a:spLocks/>
            </p:cNvSpPr>
            <p:nvPr/>
          </p:nvSpPr>
          <p:spPr bwMode="auto">
            <a:xfrm>
              <a:off x="3074988" y="2652713"/>
              <a:ext cx="1689100" cy="141288"/>
            </a:xfrm>
            <a:custGeom>
              <a:avLst/>
              <a:gdLst>
                <a:gd name="T0" fmla="*/ 0 w 1064"/>
                <a:gd name="T1" fmla="*/ 0 h 89"/>
                <a:gd name="T2" fmla="*/ 1027 w 1064"/>
                <a:gd name="T3" fmla="*/ 0 h 89"/>
                <a:gd name="T4" fmla="*/ 1042 w 1064"/>
                <a:gd name="T5" fmla="*/ 28 h 89"/>
                <a:gd name="T6" fmla="*/ 1054 w 1064"/>
                <a:gd name="T7" fmla="*/ 58 h 89"/>
                <a:gd name="T8" fmla="*/ 1064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27" y="0"/>
                  </a:lnTo>
                  <a:lnTo>
                    <a:pt x="1042" y="28"/>
                  </a:lnTo>
                  <a:lnTo>
                    <a:pt x="1054" y="58"/>
                  </a:lnTo>
                  <a:lnTo>
                    <a:pt x="1064"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grpSp>
      <p:sp>
        <p:nvSpPr>
          <p:cNvPr id="47" name="Rectangle 46"/>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FFFFFF"/>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103869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Subtitle 2"/>
          <p:cNvSpPr>
            <a:spLocks noGrp="1"/>
          </p:cNvSpPr>
          <p:nvPr>
            <p:ph type="subTitle" idx="11"/>
          </p:nvPr>
        </p:nvSpPr>
        <p:spPr>
          <a:xfrm>
            <a:off x="1133442" y="3356484"/>
            <a:ext cx="7536690" cy="492443"/>
          </a:xfrm>
        </p:spPr>
        <p:txBody>
          <a:bodyPr lIns="0" tIns="0" rIns="0" bIns="0">
            <a:spAutoFit/>
          </a:bodyPr>
          <a:lstStyle>
            <a:lvl1pPr marL="0" indent="0" algn="l">
              <a:spcBef>
                <a:spcPts val="0"/>
              </a:spcBef>
              <a:buNone/>
              <a:defRPr sz="3200" baseline="0">
                <a:solidFill>
                  <a:srgbClr val="FFFFFF"/>
                </a:solidFill>
              </a:defRPr>
            </a:lvl1pPr>
            <a:lvl2pPr marL="728264" indent="0" algn="ctr">
              <a:buNone/>
              <a:defRPr>
                <a:solidFill>
                  <a:schemeClr val="tx1">
                    <a:tint val="75000"/>
                  </a:schemeClr>
                </a:solidFill>
              </a:defRPr>
            </a:lvl2pPr>
            <a:lvl3pPr marL="1456529" indent="0" algn="ctr">
              <a:buNone/>
              <a:defRPr>
                <a:solidFill>
                  <a:schemeClr val="tx1">
                    <a:tint val="75000"/>
                  </a:schemeClr>
                </a:solidFill>
              </a:defRPr>
            </a:lvl3pPr>
            <a:lvl4pPr marL="2184794" indent="0" algn="ctr">
              <a:buNone/>
              <a:defRPr>
                <a:solidFill>
                  <a:schemeClr val="tx1">
                    <a:tint val="75000"/>
                  </a:schemeClr>
                </a:solidFill>
              </a:defRPr>
            </a:lvl4pPr>
            <a:lvl5pPr marL="2913059" indent="0" algn="ctr">
              <a:buNone/>
              <a:defRPr>
                <a:solidFill>
                  <a:schemeClr val="tx1">
                    <a:tint val="75000"/>
                  </a:schemeClr>
                </a:solidFill>
              </a:defRPr>
            </a:lvl5pPr>
            <a:lvl6pPr marL="3641323" indent="0" algn="ctr">
              <a:buNone/>
              <a:defRPr>
                <a:solidFill>
                  <a:schemeClr val="tx1">
                    <a:tint val="75000"/>
                  </a:schemeClr>
                </a:solidFill>
              </a:defRPr>
            </a:lvl6pPr>
            <a:lvl7pPr marL="4369588" indent="0" algn="ctr">
              <a:buNone/>
              <a:defRPr>
                <a:solidFill>
                  <a:schemeClr val="tx1">
                    <a:tint val="75000"/>
                  </a:schemeClr>
                </a:solidFill>
              </a:defRPr>
            </a:lvl7pPr>
            <a:lvl8pPr marL="5097852" indent="0" algn="ctr">
              <a:buNone/>
              <a:defRPr>
                <a:solidFill>
                  <a:schemeClr val="tx1">
                    <a:tint val="75000"/>
                  </a:schemeClr>
                </a:solidFill>
              </a:defRPr>
            </a:lvl8pPr>
            <a:lvl9pPr marL="5826116" indent="0" algn="ctr">
              <a:buNone/>
              <a:defRPr>
                <a:solidFill>
                  <a:schemeClr val="tx1">
                    <a:tint val="75000"/>
                  </a:schemeClr>
                </a:solidFill>
              </a:defRPr>
            </a:lvl9pPr>
          </a:lstStyle>
          <a:p>
            <a:r>
              <a:rPr lang="en-US" dirty="0"/>
              <a:t>Click to edit Master subtitle style</a:t>
            </a:r>
          </a:p>
        </p:txBody>
      </p:sp>
      <p:sp>
        <p:nvSpPr>
          <p:cNvPr id="95" name="Title 1"/>
          <p:cNvSpPr>
            <a:spLocks noGrp="1"/>
          </p:cNvSpPr>
          <p:nvPr>
            <p:ph type="title"/>
          </p:nvPr>
        </p:nvSpPr>
        <p:spPr>
          <a:xfrm>
            <a:off x="1124412" y="1129073"/>
            <a:ext cx="7514114" cy="615553"/>
          </a:xfrm>
        </p:spPr>
        <p:txBody>
          <a:bodyPr>
            <a:spAutoFit/>
          </a:bodyPr>
          <a:lstStyle>
            <a:lvl1pPr algn="l" defTabSz="1456529" rtl="0" eaLnBrk="1" latinLnBrk="0" hangingPunct="1">
              <a:lnSpc>
                <a:spcPts val="4778"/>
              </a:lnSpc>
              <a:spcBef>
                <a:spcPct val="0"/>
              </a:spcBef>
              <a:buNone/>
              <a:defRPr lang="en-US" sz="4500" kern="1200" baseline="0" dirty="0">
                <a:solidFill>
                  <a:srgbClr val="FFFFFF"/>
                </a:solidFill>
                <a:latin typeface="+mj-lt"/>
                <a:ea typeface="+mj-ea"/>
                <a:cs typeface="+mj-cs"/>
              </a:defRPr>
            </a:lvl1pPr>
          </a:lstStyle>
          <a:p>
            <a:r>
              <a:rPr lang="en-US" dirty="0"/>
              <a:t>Click to edit Master title style</a:t>
            </a:r>
          </a:p>
        </p:txBody>
      </p:sp>
      <p:grpSp>
        <p:nvGrpSpPr>
          <p:cNvPr id="53" name="Group 52"/>
          <p:cNvGrpSpPr/>
          <p:nvPr userDrawn="1"/>
        </p:nvGrpSpPr>
        <p:grpSpPr>
          <a:xfrm>
            <a:off x="14985793" y="8888639"/>
            <a:ext cx="1198454" cy="485659"/>
            <a:chOff x="1938338" y="2368551"/>
            <a:chExt cx="5260976" cy="2132013"/>
          </a:xfrm>
          <a:solidFill>
            <a:srgbClr val="FFFFFF"/>
          </a:solidFill>
        </p:grpSpPr>
        <p:sp>
          <p:nvSpPr>
            <p:cNvPr id="54" name="Freeform 6"/>
            <p:cNvSpPr>
              <a:spLocks/>
            </p:cNvSpPr>
            <p:nvPr/>
          </p:nvSpPr>
          <p:spPr bwMode="auto">
            <a:xfrm>
              <a:off x="5208588" y="2936876"/>
              <a:ext cx="758825" cy="141288"/>
            </a:xfrm>
            <a:custGeom>
              <a:avLst/>
              <a:gdLst>
                <a:gd name="T0" fmla="*/ 0 w 478"/>
                <a:gd name="T1" fmla="*/ 0 h 89"/>
                <a:gd name="T2" fmla="*/ 448 w 478"/>
                <a:gd name="T3" fmla="*/ 0 h 89"/>
                <a:gd name="T4" fmla="*/ 455 w 478"/>
                <a:gd name="T5" fmla="*/ 22 h 89"/>
                <a:gd name="T6" fmla="*/ 461 w 478"/>
                <a:gd name="T7" fmla="*/ 40 h 89"/>
                <a:gd name="T8" fmla="*/ 466 w 478"/>
                <a:gd name="T9" fmla="*/ 56 h 89"/>
                <a:gd name="T10" fmla="*/ 473 w 478"/>
                <a:gd name="T11" fmla="*/ 72 h 89"/>
                <a:gd name="T12" fmla="*/ 478 w 478"/>
                <a:gd name="T13" fmla="*/ 89 h 89"/>
                <a:gd name="T14" fmla="*/ 0 w 478"/>
                <a:gd name="T15" fmla="*/ 89 h 89"/>
                <a:gd name="T16" fmla="*/ 0 w 478"/>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89">
                  <a:moveTo>
                    <a:pt x="0" y="0"/>
                  </a:moveTo>
                  <a:lnTo>
                    <a:pt x="448" y="0"/>
                  </a:lnTo>
                  <a:lnTo>
                    <a:pt x="455" y="22"/>
                  </a:lnTo>
                  <a:lnTo>
                    <a:pt x="461" y="40"/>
                  </a:lnTo>
                  <a:lnTo>
                    <a:pt x="466" y="56"/>
                  </a:lnTo>
                  <a:lnTo>
                    <a:pt x="473" y="72"/>
                  </a:lnTo>
                  <a:lnTo>
                    <a:pt x="47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55" name="Freeform 7"/>
            <p:cNvSpPr>
              <a:spLocks/>
            </p:cNvSpPr>
            <p:nvPr/>
          </p:nvSpPr>
          <p:spPr bwMode="auto">
            <a:xfrm>
              <a:off x="6156326" y="2936876"/>
              <a:ext cx="758825" cy="141288"/>
            </a:xfrm>
            <a:custGeom>
              <a:avLst/>
              <a:gdLst>
                <a:gd name="T0" fmla="*/ 30 w 478"/>
                <a:gd name="T1" fmla="*/ 0 h 89"/>
                <a:gd name="T2" fmla="*/ 478 w 478"/>
                <a:gd name="T3" fmla="*/ 0 h 89"/>
                <a:gd name="T4" fmla="*/ 478 w 478"/>
                <a:gd name="T5" fmla="*/ 89 h 89"/>
                <a:gd name="T6" fmla="*/ 0 w 478"/>
                <a:gd name="T7" fmla="*/ 89 h 89"/>
                <a:gd name="T8" fmla="*/ 30 w 478"/>
                <a:gd name="T9" fmla="*/ 0 h 89"/>
              </a:gdLst>
              <a:ahLst/>
              <a:cxnLst>
                <a:cxn ang="0">
                  <a:pos x="T0" y="T1"/>
                </a:cxn>
                <a:cxn ang="0">
                  <a:pos x="T2" y="T3"/>
                </a:cxn>
                <a:cxn ang="0">
                  <a:pos x="T4" y="T5"/>
                </a:cxn>
                <a:cxn ang="0">
                  <a:pos x="T6" y="T7"/>
                </a:cxn>
                <a:cxn ang="0">
                  <a:pos x="T8" y="T9"/>
                </a:cxn>
              </a:cxnLst>
              <a:rect l="0" t="0" r="r" b="b"/>
              <a:pathLst>
                <a:path w="478" h="89">
                  <a:moveTo>
                    <a:pt x="30" y="0"/>
                  </a:moveTo>
                  <a:lnTo>
                    <a:pt x="478" y="0"/>
                  </a:lnTo>
                  <a:lnTo>
                    <a:pt x="478" y="89"/>
                  </a:lnTo>
                  <a:lnTo>
                    <a:pt x="0" y="89"/>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56" name="Freeform 8"/>
            <p:cNvSpPr>
              <a:spLocks/>
            </p:cNvSpPr>
            <p:nvPr/>
          </p:nvSpPr>
          <p:spPr bwMode="auto">
            <a:xfrm>
              <a:off x="5635626" y="3221038"/>
              <a:ext cx="427038" cy="141288"/>
            </a:xfrm>
            <a:custGeom>
              <a:avLst/>
              <a:gdLst>
                <a:gd name="T0" fmla="*/ 0 w 269"/>
                <a:gd name="T1" fmla="*/ 0 h 89"/>
                <a:gd name="T2" fmla="*/ 239 w 269"/>
                <a:gd name="T3" fmla="*/ 0 h 89"/>
                <a:gd name="T4" fmla="*/ 242 w 269"/>
                <a:gd name="T5" fmla="*/ 8 h 89"/>
                <a:gd name="T6" fmla="*/ 245 w 269"/>
                <a:gd name="T7" fmla="*/ 19 h 89"/>
                <a:gd name="T8" fmla="*/ 249 w 269"/>
                <a:gd name="T9" fmla="*/ 31 h 89"/>
                <a:gd name="T10" fmla="*/ 254 w 269"/>
                <a:gd name="T11" fmla="*/ 45 h 89"/>
                <a:gd name="T12" fmla="*/ 258 w 269"/>
                <a:gd name="T13" fmla="*/ 58 h 89"/>
                <a:gd name="T14" fmla="*/ 262 w 269"/>
                <a:gd name="T15" fmla="*/ 70 h 89"/>
                <a:gd name="T16" fmla="*/ 266 w 269"/>
                <a:gd name="T17" fmla="*/ 80 h 89"/>
                <a:gd name="T18" fmla="*/ 268 w 269"/>
                <a:gd name="T19" fmla="*/ 87 h 89"/>
                <a:gd name="T20" fmla="*/ 269 w 269"/>
                <a:gd name="T21" fmla="*/ 89 h 89"/>
                <a:gd name="T22" fmla="*/ 30 w 269"/>
                <a:gd name="T23" fmla="*/ 89 h 89"/>
                <a:gd name="T24" fmla="*/ 27 w 269"/>
                <a:gd name="T25" fmla="*/ 82 h 89"/>
                <a:gd name="T26" fmla="*/ 23 w 269"/>
                <a:gd name="T27" fmla="*/ 71 h 89"/>
                <a:gd name="T28" fmla="*/ 19 w 269"/>
                <a:gd name="T29" fmla="*/ 59 h 89"/>
                <a:gd name="T30" fmla="*/ 15 w 269"/>
                <a:gd name="T31" fmla="*/ 45 h 89"/>
                <a:gd name="T32" fmla="*/ 10 w 269"/>
                <a:gd name="T33" fmla="*/ 32 h 89"/>
                <a:gd name="T34" fmla="*/ 6 w 269"/>
                <a:gd name="T35" fmla="*/ 20 h 89"/>
                <a:gd name="T36" fmla="*/ 3 w 269"/>
                <a:gd name="T37" fmla="*/ 10 h 89"/>
                <a:gd name="T38" fmla="*/ 0 w 269"/>
                <a:gd name="T39" fmla="*/ 3 h 89"/>
                <a:gd name="T40" fmla="*/ 0 w 269"/>
                <a:gd name="T4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89">
                  <a:moveTo>
                    <a:pt x="0" y="0"/>
                  </a:moveTo>
                  <a:lnTo>
                    <a:pt x="239" y="0"/>
                  </a:lnTo>
                  <a:lnTo>
                    <a:pt x="242" y="8"/>
                  </a:lnTo>
                  <a:lnTo>
                    <a:pt x="245" y="19"/>
                  </a:lnTo>
                  <a:lnTo>
                    <a:pt x="249" y="31"/>
                  </a:lnTo>
                  <a:lnTo>
                    <a:pt x="254" y="45"/>
                  </a:lnTo>
                  <a:lnTo>
                    <a:pt x="258" y="58"/>
                  </a:lnTo>
                  <a:lnTo>
                    <a:pt x="262" y="70"/>
                  </a:lnTo>
                  <a:lnTo>
                    <a:pt x="266" y="80"/>
                  </a:lnTo>
                  <a:lnTo>
                    <a:pt x="268" y="87"/>
                  </a:lnTo>
                  <a:lnTo>
                    <a:pt x="269" y="89"/>
                  </a:lnTo>
                  <a:lnTo>
                    <a:pt x="30" y="89"/>
                  </a:lnTo>
                  <a:lnTo>
                    <a:pt x="27" y="82"/>
                  </a:lnTo>
                  <a:lnTo>
                    <a:pt x="23" y="71"/>
                  </a:lnTo>
                  <a:lnTo>
                    <a:pt x="19" y="59"/>
                  </a:lnTo>
                  <a:lnTo>
                    <a:pt x="15" y="45"/>
                  </a:lnTo>
                  <a:lnTo>
                    <a:pt x="10" y="32"/>
                  </a:lnTo>
                  <a:lnTo>
                    <a:pt x="6" y="20"/>
                  </a:lnTo>
                  <a:lnTo>
                    <a:pt x="3" y="1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57" name="Freeform 9"/>
            <p:cNvSpPr>
              <a:spLocks/>
            </p:cNvSpPr>
            <p:nvPr/>
          </p:nvSpPr>
          <p:spPr bwMode="auto">
            <a:xfrm>
              <a:off x="6062663" y="3221038"/>
              <a:ext cx="425450" cy="141288"/>
            </a:xfrm>
            <a:custGeom>
              <a:avLst/>
              <a:gdLst>
                <a:gd name="T0" fmla="*/ 29 w 268"/>
                <a:gd name="T1" fmla="*/ 0 h 89"/>
                <a:gd name="T2" fmla="*/ 268 w 268"/>
                <a:gd name="T3" fmla="*/ 0 h 89"/>
                <a:gd name="T4" fmla="*/ 238 w 268"/>
                <a:gd name="T5" fmla="*/ 89 h 89"/>
                <a:gd name="T6" fmla="*/ 0 w 268"/>
                <a:gd name="T7" fmla="*/ 89 h 89"/>
                <a:gd name="T8" fmla="*/ 29 w 268"/>
                <a:gd name="T9" fmla="*/ 0 h 89"/>
              </a:gdLst>
              <a:ahLst/>
              <a:cxnLst>
                <a:cxn ang="0">
                  <a:pos x="T0" y="T1"/>
                </a:cxn>
                <a:cxn ang="0">
                  <a:pos x="T2" y="T3"/>
                </a:cxn>
                <a:cxn ang="0">
                  <a:pos x="T4" y="T5"/>
                </a:cxn>
                <a:cxn ang="0">
                  <a:pos x="T6" y="T7"/>
                </a:cxn>
                <a:cxn ang="0">
                  <a:pos x="T8" y="T9"/>
                </a:cxn>
              </a:cxnLst>
              <a:rect l="0" t="0" r="r" b="b"/>
              <a:pathLst>
                <a:path w="268" h="89">
                  <a:moveTo>
                    <a:pt x="29" y="0"/>
                  </a:moveTo>
                  <a:lnTo>
                    <a:pt x="268" y="0"/>
                  </a:lnTo>
                  <a:lnTo>
                    <a:pt x="238"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58" name="Freeform 10"/>
            <p:cNvSpPr>
              <a:spLocks/>
            </p:cNvSpPr>
            <p:nvPr/>
          </p:nvSpPr>
          <p:spPr bwMode="auto">
            <a:xfrm>
              <a:off x="5730876" y="3505201"/>
              <a:ext cx="663575" cy="142875"/>
            </a:xfrm>
            <a:custGeom>
              <a:avLst/>
              <a:gdLst>
                <a:gd name="T0" fmla="*/ 0 w 418"/>
                <a:gd name="T1" fmla="*/ 0 h 90"/>
                <a:gd name="T2" fmla="*/ 418 w 418"/>
                <a:gd name="T3" fmla="*/ 0 h 90"/>
                <a:gd name="T4" fmla="*/ 388 w 418"/>
                <a:gd name="T5" fmla="*/ 90 h 90"/>
                <a:gd name="T6" fmla="*/ 30 w 418"/>
                <a:gd name="T7" fmla="*/ 90 h 90"/>
                <a:gd name="T8" fmla="*/ 22 w 418"/>
                <a:gd name="T9" fmla="*/ 68 h 90"/>
                <a:gd name="T10" fmla="*/ 16 w 418"/>
                <a:gd name="T11" fmla="*/ 50 h 90"/>
                <a:gd name="T12" fmla="*/ 11 w 418"/>
                <a:gd name="T13" fmla="*/ 34 h 90"/>
                <a:gd name="T14" fmla="*/ 6 w 418"/>
                <a:gd name="T15" fmla="*/ 18 h 90"/>
                <a:gd name="T16" fmla="*/ 0 w 41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90">
                  <a:moveTo>
                    <a:pt x="0" y="0"/>
                  </a:moveTo>
                  <a:lnTo>
                    <a:pt x="418" y="0"/>
                  </a:lnTo>
                  <a:lnTo>
                    <a:pt x="388" y="90"/>
                  </a:lnTo>
                  <a:lnTo>
                    <a:pt x="30" y="90"/>
                  </a:lnTo>
                  <a:lnTo>
                    <a:pt x="22" y="68"/>
                  </a:lnTo>
                  <a:lnTo>
                    <a:pt x="16" y="50"/>
                  </a:lnTo>
                  <a:lnTo>
                    <a:pt x="11" y="34"/>
                  </a:lnTo>
                  <a:lnTo>
                    <a:pt x="6" y="1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59" name="Rectangle 11"/>
            <p:cNvSpPr>
              <a:spLocks noChangeArrowheads="1"/>
            </p:cNvSpPr>
            <p:nvPr/>
          </p:nvSpPr>
          <p:spPr bwMode="auto">
            <a:xfrm>
              <a:off x="520858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0" name="Rectangle 12"/>
            <p:cNvSpPr>
              <a:spLocks noChangeArrowheads="1"/>
            </p:cNvSpPr>
            <p:nvPr/>
          </p:nvSpPr>
          <p:spPr bwMode="auto">
            <a:xfrm>
              <a:off x="6488113"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1" name="Rectangle 13"/>
            <p:cNvSpPr>
              <a:spLocks noChangeArrowheads="1"/>
            </p:cNvSpPr>
            <p:nvPr/>
          </p:nvSpPr>
          <p:spPr bwMode="auto">
            <a:xfrm>
              <a:off x="5208588"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2" name="Rectangle 14"/>
            <p:cNvSpPr>
              <a:spLocks noChangeArrowheads="1"/>
            </p:cNvSpPr>
            <p:nvPr/>
          </p:nvSpPr>
          <p:spPr bwMode="auto">
            <a:xfrm>
              <a:off x="6488113"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3" name="Rectangle 62"/>
            <p:cNvSpPr>
              <a:spLocks noChangeArrowheads="1"/>
            </p:cNvSpPr>
            <p:nvPr/>
          </p:nvSpPr>
          <p:spPr bwMode="auto">
            <a:xfrm>
              <a:off x="5208588"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4" name="Rectangle 63"/>
            <p:cNvSpPr>
              <a:spLocks noChangeArrowheads="1"/>
            </p:cNvSpPr>
            <p:nvPr/>
          </p:nvSpPr>
          <p:spPr bwMode="auto">
            <a:xfrm>
              <a:off x="6488113"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5" name="Rectangle 64"/>
            <p:cNvSpPr>
              <a:spLocks noChangeArrowheads="1"/>
            </p:cNvSpPr>
            <p:nvPr/>
          </p:nvSpPr>
          <p:spPr bwMode="auto">
            <a:xfrm>
              <a:off x="4924426"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6" name="Rectangle 65"/>
            <p:cNvSpPr>
              <a:spLocks noChangeArrowheads="1"/>
            </p:cNvSpPr>
            <p:nvPr/>
          </p:nvSpPr>
          <p:spPr bwMode="auto">
            <a:xfrm>
              <a:off x="4924426"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7" name="Rectangle 19"/>
            <p:cNvSpPr>
              <a:spLocks noChangeArrowheads="1"/>
            </p:cNvSpPr>
            <p:nvPr/>
          </p:nvSpPr>
          <p:spPr bwMode="auto">
            <a:xfrm>
              <a:off x="336073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8" name="Rectangle 20"/>
            <p:cNvSpPr>
              <a:spLocks noChangeArrowheads="1"/>
            </p:cNvSpPr>
            <p:nvPr/>
          </p:nvSpPr>
          <p:spPr bwMode="auto">
            <a:xfrm>
              <a:off x="3360738"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9" name="Rectangle 21"/>
            <p:cNvSpPr>
              <a:spLocks noChangeArrowheads="1"/>
            </p:cNvSpPr>
            <p:nvPr/>
          </p:nvSpPr>
          <p:spPr bwMode="auto">
            <a:xfrm>
              <a:off x="2222501"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0" name="Rectangle 22"/>
            <p:cNvSpPr>
              <a:spLocks noChangeArrowheads="1"/>
            </p:cNvSpPr>
            <p:nvPr/>
          </p:nvSpPr>
          <p:spPr bwMode="auto">
            <a:xfrm>
              <a:off x="2222501"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1" name="Rectangle 23"/>
            <p:cNvSpPr>
              <a:spLocks noChangeArrowheads="1"/>
            </p:cNvSpPr>
            <p:nvPr/>
          </p:nvSpPr>
          <p:spPr bwMode="auto">
            <a:xfrm>
              <a:off x="2222501"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2" name="Rectangle 24"/>
            <p:cNvSpPr>
              <a:spLocks noChangeArrowheads="1"/>
            </p:cNvSpPr>
            <p:nvPr/>
          </p:nvSpPr>
          <p:spPr bwMode="auto">
            <a:xfrm>
              <a:off x="2222501"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3" name="Rectangle 25"/>
            <p:cNvSpPr>
              <a:spLocks noChangeArrowheads="1"/>
            </p:cNvSpPr>
            <p:nvPr/>
          </p:nvSpPr>
          <p:spPr bwMode="auto">
            <a:xfrm>
              <a:off x="1938338" y="40751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4" name="Rectangle 26"/>
            <p:cNvSpPr>
              <a:spLocks noChangeArrowheads="1"/>
            </p:cNvSpPr>
            <p:nvPr/>
          </p:nvSpPr>
          <p:spPr bwMode="auto">
            <a:xfrm>
              <a:off x="1938338" y="4359276"/>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5" name="Rectangle 27"/>
            <p:cNvSpPr>
              <a:spLocks noChangeArrowheads="1"/>
            </p:cNvSpPr>
            <p:nvPr/>
          </p:nvSpPr>
          <p:spPr bwMode="auto">
            <a:xfrm>
              <a:off x="1938338" y="2368551"/>
              <a:ext cx="995363"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6" name="Rectangle 28"/>
            <p:cNvSpPr>
              <a:spLocks noChangeArrowheads="1"/>
            </p:cNvSpPr>
            <p:nvPr/>
          </p:nvSpPr>
          <p:spPr bwMode="auto">
            <a:xfrm>
              <a:off x="1938338" y="26527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7" name="Freeform 29"/>
            <p:cNvSpPr>
              <a:spLocks/>
            </p:cNvSpPr>
            <p:nvPr/>
          </p:nvSpPr>
          <p:spPr bwMode="auto">
            <a:xfrm>
              <a:off x="4924426" y="2368551"/>
              <a:ext cx="854075" cy="142875"/>
            </a:xfrm>
            <a:custGeom>
              <a:avLst/>
              <a:gdLst>
                <a:gd name="T0" fmla="*/ 0 w 538"/>
                <a:gd name="T1" fmla="*/ 0 h 90"/>
                <a:gd name="T2" fmla="*/ 508 w 538"/>
                <a:gd name="T3" fmla="*/ 0 h 90"/>
                <a:gd name="T4" fmla="*/ 514 w 538"/>
                <a:gd name="T5" fmla="*/ 17 h 90"/>
                <a:gd name="T6" fmla="*/ 519 w 538"/>
                <a:gd name="T7" fmla="*/ 33 h 90"/>
                <a:gd name="T8" fmla="*/ 524 w 538"/>
                <a:gd name="T9" fmla="*/ 49 h 90"/>
                <a:gd name="T10" fmla="*/ 530 w 538"/>
                <a:gd name="T11" fmla="*/ 68 h 90"/>
                <a:gd name="T12" fmla="*/ 538 w 538"/>
                <a:gd name="T13" fmla="*/ 90 h 90"/>
                <a:gd name="T14" fmla="*/ 0 w 538"/>
                <a:gd name="T15" fmla="*/ 90 h 90"/>
                <a:gd name="T16" fmla="*/ 0 w 53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90">
                  <a:moveTo>
                    <a:pt x="0" y="0"/>
                  </a:moveTo>
                  <a:lnTo>
                    <a:pt x="508" y="0"/>
                  </a:lnTo>
                  <a:lnTo>
                    <a:pt x="514" y="17"/>
                  </a:lnTo>
                  <a:lnTo>
                    <a:pt x="519" y="33"/>
                  </a:lnTo>
                  <a:lnTo>
                    <a:pt x="524" y="49"/>
                  </a:lnTo>
                  <a:lnTo>
                    <a:pt x="530" y="68"/>
                  </a:lnTo>
                  <a:lnTo>
                    <a:pt x="538"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8" name="Freeform 30"/>
            <p:cNvSpPr>
              <a:spLocks/>
            </p:cNvSpPr>
            <p:nvPr/>
          </p:nvSpPr>
          <p:spPr bwMode="auto">
            <a:xfrm>
              <a:off x="4924426" y="2652713"/>
              <a:ext cx="947738" cy="141288"/>
            </a:xfrm>
            <a:custGeom>
              <a:avLst/>
              <a:gdLst>
                <a:gd name="T0" fmla="*/ 0 w 597"/>
                <a:gd name="T1" fmla="*/ 0 h 89"/>
                <a:gd name="T2" fmla="*/ 567 w 597"/>
                <a:gd name="T3" fmla="*/ 0 h 89"/>
                <a:gd name="T4" fmla="*/ 573 w 597"/>
                <a:gd name="T5" fmla="*/ 17 h 89"/>
                <a:gd name="T6" fmla="*/ 577 w 597"/>
                <a:gd name="T7" fmla="*/ 29 h 89"/>
                <a:gd name="T8" fmla="*/ 581 w 597"/>
                <a:gd name="T9" fmla="*/ 40 h 89"/>
                <a:gd name="T10" fmla="*/ 584 w 597"/>
                <a:gd name="T11" fmla="*/ 50 h 89"/>
                <a:gd name="T12" fmla="*/ 587 w 597"/>
                <a:gd name="T13" fmla="*/ 60 h 89"/>
                <a:gd name="T14" fmla="*/ 592 w 597"/>
                <a:gd name="T15" fmla="*/ 73 h 89"/>
                <a:gd name="T16" fmla="*/ 597 w 597"/>
                <a:gd name="T17" fmla="*/ 89 h 89"/>
                <a:gd name="T18" fmla="*/ 0 w 597"/>
                <a:gd name="T19" fmla="*/ 89 h 89"/>
                <a:gd name="T20" fmla="*/ 0 w 597"/>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89">
                  <a:moveTo>
                    <a:pt x="0" y="0"/>
                  </a:moveTo>
                  <a:lnTo>
                    <a:pt x="567" y="0"/>
                  </a:lnTo>
                  <a:lnTo>
                    <a:pt x="573" y="17"/>
                  </a:lnTo>
                  <a:lnTo>
                    <a:pt x="577" y="29"/>
                  </a:lnTo>
                  <a:lnTo>
                    <a:pt x="581" y="40"/>
                  </a:lnTo>
                  <a:lnTo>
                    <a:pt x="584" y="50"/>
                  </a:lnTo>
                  <a:lnTo>
                    <a:pt x="587" y="60"/>
                  </a:lnTo>
                  <a:lnTo>
                    <a:pt x="592" y="73"/>
                  </a:lnTo>
                  <a:lnTo>
                    <a:pt x="59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9" name="Freeform 31"/>
            <p:cNvSpPr>
              <a:spLocks/>
            </p:cNvSpPr>
            <p:nvPr/>
          </p:nvSpPr>
          <p:spPr bwMode="auto">
            <a:xfrm>
              <a:off x="6346826" y="2368551"/>
              <a:ext cx="852488" cy="142875"/>
            </a:xfrm>
            <a:custGeom>
              <a:avLst/>
              <a:gdLst>
                <a:gd name="T0" fmla="*/ 30 w 537"/>
                <a:gd name="T1" fmla="*/ 0 h 90"/>
                <a:gd name="T2" fmla="*/ 537 w 537"/>
                <a:gd name="T3" fmla="*/ 0 h 90"/>
                <a:gd name="T4" fmla="*/ 537 w 537"/>
                <a:gd name="T5" fmla="*/ 90 h 90"/>
                <a:gd name="T6" fmla="*/ 0 w 537"/>
                <a:gd name="T7" fmla="*/ 90 h 90"/>
                <a:gd name="T8" fmla="*/ 30 w 537"/>
                <a:gd name="T9" fmla="*/ 0 h 90"/>
              </a:gdLst>
              <a:ahLst/>
              <a:cxnLst>
                <a:cxn ang="0">
                  <a:pos x="T0" y="T1"/>
                </a:cxn>
                <a:cxn ang="0">
                  <a:pos x="T2" y="T3"/>
                </a:cxn>
                <a:cxn ang="0">
                  <a:pos x="T4" y="T5"/>
                </a:cxn>
                <a:cxn ang="0">
                  <a:pos x="T6" y="T7"/>
                </a:cxn>
                <a:cxn ang="0">
                  <a:pos x="T8" y="T9"/>
                </a:cxn>
              </a:cxnLst>
              <a:rect l="0" t="0" r="r" b="b"/>
              <a:pathLst>
                <a:path w="537" h="90">
                  <a:moveTo>
                    <a:pt x="30" y="0"/>
                  </a:moveTo>
                  <a:lnTo>
                    <a:pt x="537" y="0"/>
                  </a:lnTo>
                  <a:lnTo>
                    <a:pt x="537" y="90"/>
                  </a:lnTo>
                  <a:lnTo>
                    <a:pt x="0" y="9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0" name="Freeform 32"/>
            <p:cNvSpPr>
              <a:spLocks/>
            </p:cNvSpPr>
            <p:nvPr/>
          </p:nvSpPr>
          <p:spPr bwMode="auto">
            <a:xfrm>
              <a:off x="6253163" y="2652713"/>
              <a:ext cx="946150" cy="141288"/>
            </a:xfrm>
            <a:custGeom>
              <a:avLst/>
              <a:gdLst>
                <a:gd name="T0" fmla="*/ 29 w 596"/>
                <a:gd name="T1" fmla="*/ 0 h 89"/>
                <a:gd name="T2" fmla="*/ 596 w 596"/>
                <a:gd name="T3" fmla="*/ 0 h 89"/>
                <a:gd name="T4" fmla="*/ 596 w 596"/>
                <a:gd name="T5" fmla="*/ 89 h 89"/>
                <a:gd name="T6" fmla="*/ 0 w 596"/>
                <a:gd name="T7" fmla="*/ 89 h 89"/>
                <a:gd name="T8" fmla="*/ 29 w 596"/>
                <a:gd name="T9" fmla="*/ 0 h 89"/>
              </a:gdLst>
              <a:ahLst/>
              <a:cxnLst>
                <a:cxn ang="0">
                  <a:pos x="T0" y="T1"/>
                </a:cxn>
                <a:cxn ang="0">
                  <a:pos x="T2" y="T3"/>
                </a:cxn>
                <a:cxn ang="0">
                  <a:pos x="T4" y="T5"/>
                </a:cxn>
                <a:cxn ang="0">
                  <a:pos x="T6" y="T7"/>
                </a:cxn>
                <a:cxn ang="0">
                  <a:pos x="T8" y="T9"/>
                </a:cxn>
              </a:cxnLst>
              <a:rect l="0" t="0" r="r" b="b"/>
              <a:pathLst>
                <a:path w="596" h="89">
                  <a:moveTo>
                    <a:pt x="29" y="0"/>
                  </a:moveTo>
                  <a:lnTo>
                    <a:pt x="596" y="0"/>
                  </a:lnTo>
                  <a:lnTo>
                    <a:pt x="596"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1" name="Rectangle 33"/>
            <p:cNvSpPr>
              <a:spLocks noChangeArrowheads="1"/>
            </p:cNvSpPr>
            <p:nvPr/>
          </p:nvSpPr>
          <p:spPr bwMode="auto">
            <a:xfrm>
              <a:off x="6488113"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2" name="Rectangle 34"/>
            <p:cNvSpPr>
              <a:spLocks noChangeArrowheads="1"/>
            </p:cNvSpPr>
            <p:nvPr/>
          </p:nvSpPr>
          <p:spPr bwMode="auto">
            <a:xfrm>
              <a:off x="6488113"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3" name="Freeform 35"/>
            <p:cNvSpPr>
              <a:spLocks/>
            </p:cNvSpPr>
            <p:nvPr/>
          </p:nvSpPr>
          <p:spPr bwMode="auto">
            <a:xfrm>
              <a:off x="6015038" y="4359276"/>
              <a:ext cx="93663" cy="141288"/>
            </a:xfrm>
            <a:custGeom>
              <a:avLst/>
              <a:gdLst>
                <a:gd name="T0" fmla="*/ 0 w 59"/>
                <a:gd name="T1" fmla="*/ 0 h 89"/>
                <a:gd name="T2" fmla="*/ 59 w 59"/>
                <a:gd name="T3" fmla="*/ 0 h 89"/>
                <a:gd name="T4" fmla="*/ 30 w 59"/>
                <a:gd name="T5" fmla="*/ 89 h 89"/>
                <a:gd name="T6" fmla="*/ 29 w 59"/>
                <a:gd name="T7" fmla="*/ 86 h 89"/>
                <a:gd name="T8" fmla="*/ 27 w 59"/>
                <a:gd name="T9" fmla="*/ 80 h 89"/>
                <a:gd name="T10" fmla="*/ 23 w 59"/>
                <a:gd name="T11" fmla="*/ 70 h 89"/>
                <a:gd name="T12" fmla="*/ 19 w 59"/>
                <a:gd name="T13" fmla="*/ 58 h 89"/>
                <a:gd name="T14" fmla="*/ 15 w 59"/>
                <a:gd name="T15" fmla="*/ 44 h 89"/>
                <a:gd name="T16" fmla="*/ 10 w 59"/>
                <a:gd name="T17" fmla="*/ 31 h 89"/>
                <a:gd name="T18" fmla="*/ 6 w 59"/>
                <a:gd name="T19" fmla="*/ 18 h 89"/>
                <a:gd name="T20" fmla="*/ 3 w 59"/>
                <a:gd name="T21" fmla="*/ 8 h 89"/>
                <a:gd name="T22" fmla="*/ 0 w 59"/>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89">
                  <a:moveTo>
                    <a:pt x="0" y="0"/>
                  </a:moveTo>
                  <a:lnTo>
                    <a:pt x="59" y="0"/>
                  </a:lnTo>
                  <a:lnTo>
                    <a:pt x="30" y="89"/>
                  </a:lnTo>
                  <a:lnTo>
                    <a:pt x="29" y="86"/>
                  </a:lnTo>
                  <a:lnTo>
                    <a:pt x="27" y="80"/>
                  </a:lnTo>
                  <a:lnTo>
                    <a:pt x="23" y="70"/>
                  </a:lnTo>
                  <a:lnTo>
                    <a:pt x="19" y="58"/>
                  </a:lnTo>
                  <a:lnTo>
                    <a:pt x="15" y="44"/>
                  </a:lnTo>
                  <a:lnTo>
                    <a:pt x="10" y="31"/>
                  </a:lnTo>
                  <a:lnTo>
                    <a:pt x="6" y="18"/>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4" name="Freeform 36"/>
            <p:cNvSpPr>
              <a:spLocks/>
            </p:cNvSpPr>
            <p:nvPr/>
          </p:nvSpPr>
          <p:spPr bwMode="auto">
            <a:xfrm>
              <a:off x="5919788" y="4075113"/>
              <a:ext cx="284163" cy="141288"/>
            </a:xfrm>
            <a:custGeom>
              <a:avLst/>
              <a:gdLst>
                <a:gd name="T0" fmla="*/ 0 w 179"/>
                <a:gd name="T1" fmla="*/ 0 h 89"/>
                <a:gd name="T2" fmla="*/ 179 w 179"/>
                <a:gd name="T3" fmla="*/ 0 h 89"/>
                <a:gd name="T4" fmla="*/ 149 w 179"/>
                <a:gd name="T5" fmla="*/ 89 h 89"/>
                <a:gd name="T6" fmla="*/ 30 w 179"/>
                <a:gd name="T7" fmla="*/ 89 h 89"/>
                <a:gd name="T8" fmla="*/ 25 w 179"/>
                <a:gd name="T9" fmla="*/ 72 h 89"/>
                <a:gd name="T10" fmla="*/ 18 w 179"/>
                <a:gd name="T11" fmla="*/ 56 h 89"/>
                <a:gd name="T12" fmla="*/ 13 w 179"/>
                <a:gd name="T13" fmla="*/ 39 h 89"/>
                <a:gd name="T14" fmla="*/ 7 w 179"/>
                <a:gd name="T15" fmla="*/ 21 h 89"/>
                <a:gd name="T16" fmla="*/ 0 w 1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9">
                  <a:moveTo>
                    <a:pt x="0" y="0"/>
                  </a:moveTo>
                  <a:lnTo>
                    <a:pt x="179" y="0"/>
                  </a:lnTo>
                  <a:lnTo>
                    <a:pt x="149" y="89"/>
                  </a:lnTo>
                  <a:lnTo>
                    <a:pt x="30" y="89"/>
                  </a:lnTo>
                  <a:lnTo>
                    <a:pt x="25" y="72"/>
                  </a:lnTo>
                  <a:lnTo>
                    <a:pt x="18" y="56"/>
                  </a:lnTo>
                  <a:lnTo>
                    <a:pt x="13" y="39"/>
                  </a:lnTo>
                  <a:lnTo>
                    <a:pt x="7"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5" name="Freeform 37"/>
            <p:cNvSpPr>
              <a:spLocks/>
            </p:cNvSpPr>
            <p:nvPr/>
          </p:nvSpPr>
          <p:spPr bwMode="auto">
            <a:xfrm>
              <a:off x="5824538" y="3790951"/>
              <a:ext cx="474663" cy="141288"/>
            </a:xfrm>
            <a:custGeom>
              <a:avLst/>
              <a:gdLst>
                <a:gd name="T0" fmla="*/ 0 w 299"/>
                <a:gd name="T1" fmla="*/ 0 h 89"/>
                <a:gd name="T2" fmla="*/ 299 w 299"/>
                <a:gd name="T3" fmla="*/ 0 h 89"/>
                <a:gd name="T4" fmla="*/ 270 w 299"/>
                <a:gd name="T5" fmla="*/ 89 h 89"/>
                <a:gd name="T6" fmla="*/ 30 w 299"/>
                <a:gd name="T7" fmla="*/ 89 h 89"/>
                <a:gd name="T8" fmla="*/ 25 w 299"/>
                <a:gd name="T9" fmla="*/ 72 h 89"/>
                <a:gd name="T10" fmla="*/ 20 w 299"/>
                <a:gd name="T11" fmla="*/ 59 h 89"/>
                <a:gd name="T12" fmla="*/ 17 w 299"/>
                <a:gd name="T13" fmla="*/ 49 h 89"/>
                <a:gd name="T14" fmla="*/ 14 w 299"/>
                <a:gd name="T15" fmla="*/ 39 h 89"/>
                <a:gd name="T16" fmla="*/ 10 w 299"/>
                <a:gd name="T17" fmla="*/ 29 h 89"/>
                <a:gd name="T18" fmla="*/ 6 w 299"/>
                <a:gd name="T19" fmla="*/ 16 h 89"/>
                <a:gd name="T20" fmla="*/ 0 w 299"/>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89">
                  <a:moveTo>
                    <a:pt x="0" y="0"/>
                  </a:moveTo>
                  <a:lnTo>
                    <a:pt x="299" y="0"/>
                  </a:lnTo>
                  <a:lnTo>
                    <a:pt x="270" y="89"/>
                  </a:lnTo>
                  <a:lnTo>
                    <a:pt x="30" y="89"/>
                  </a:lnTo>
                  <a:lnTo>
                    <a:pt x="25" y="72"/>
                  </a:lnTo>
                  <a:lnTo>
                    <a:pt x="20" y="59"/>
                  </a:lnTo>
                  <a:lnTo>
                    <a:pt x="17" y="49"/>
                  </a:lnTo>
                  <a:lnTo>
                    <a:pt x="14" y="39"/>
                  </a:lnTo>
                  <a:lnTo>
                    <a:pt x="10" y="29"/>
                  </a:lnTo>
                  <a:lnTo>
                    <a:pt x="6"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6" name="Freeform 38"/>
            <p:cNvSpPr>
              <a:spLocks/>
            </p:cNvSpPr>
            <p:nvPr/>
          </p:nvSpPr>
          <p:spPr bwMode="auto">
            <a:xfrm>
              <a:off x="3360738" y="3505201"/>
              <a:ext cx="1344613" cy="142875"/>
            </a:xfrm>
            <a:custGeom>
              <a:avLst/>
              <a:gdLst>
                <a:gd name="T0" fmla="*/ 0 w 847"/>
                <a:gd name="T1" fmla="*/ 0 h 90"/>
                <a:gd name="T2" fmla="*/ 774 w 847"/>
                <a:gd name="T3" fmla="*/ 0 h 90"/>
                <a:gd name="T4" fmla="*/ 802 w 847"/>
                <a:gd name="T5" fmla="*/ 27 h 90"/>
                <a:gd name="T6" fmla="*/ 826 w 847"/>
                <a:gd name="T7" fmla="*/ 57 h 90"/>
                <a:gd name="T8" fmla="*/ 847 w 847"/>
                <a:gd name="T9" fmla="*/ 90 h 90"/>
                <a:gd name="T10" fmla="*/ 0 w 847"/>
                <a:gd name="T11" fmla="*/ 90 h 90"/>
                <a:gd name="T12" fmla="*/ 0 w 84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847" h="90">
                  <a:moveTo>
                    <a:pt x="0" y="0"/>
                  </a:moveTo>
                  <a:lnTo>
                    <a:pt x="774" y="0"/>
                  </a:lnTo>
                  <a:lnTo>
                    <a:pt x="802" y="27"/>
                  </a:lnTo>
                  <a:lnTo>
                    <a:pt x="826" y="57"/>
                  </a:lnTo>
                  <a:lnTo>
                    <a:pt x="847"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7" name="Freeform 39"/>
            <p:cNvSpPr>
              <a:spLocks/>
            </p:cNvSpPr>
            <p:nvPr/>
          </p:nvSpPr>
          <p:spPr bwMode="auto">
            <a:xfrm>
              <a:off x="4213226" y="3790951"/>
              <a:ext cx="568325" cy="141288"/>
            </a:xfrm>
            <a:custGeom>
              <a:avLst/>
              <a:gdLst>
                <a:gd name="T0" fmla="*/ 0 w 358"/>
                <a:gd name="T1" fmla="*/ 0 h 89"/>
                <a:gd name="T2" fmla="*/ 347 w 358"/>
                <a:gd name="T3" fmla="*/ 0 h 89"/>
                <a:gd name="T4" fmla="*/ 355 w 358"/>
                <a:gd name="T5" fmla="*/ 43 h 89"/>
                <a:gd name="T6" fmla="*/ 358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47" y="0"/>
                  </a:lnTo>
                  <a:lnTo>
                    <a:pt x="355" y="43"/>
                  </a:lnTo>
                  <a:lnTo>
                    <a:pt x="35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8" name="Freeform 40"/>
            <p:cNvSpPr>
              <a:spLocks/>
            </p:cNvSpPr>
            <p:nvPr/>
          </p:nvSpPr>
          <p:spPr bwMode="auto">
            <a:xfrm>
              <a:off x="3074988" y="4075113"/>
              <a:ext cx="1689100" cy="141288"/>
            </a:xfrm>
            <a:custGeom>
              <a:avLst/>
              <a:gdLst>
                <a:gd name="T0" fmla="*/ 0 w 1064"/>
                <a:gd name="T1" fmla="*/ 0 h 89"/>
                <a:gd name="T2" fmla="*/ 1064 w 1064"/>
                <a:gd name="T3" fmla="*/ 0 h 89"/>
                <a:gd name="T4" fmla="*/ 1054 w 1064"/>
                <a:gd name="T5" fmla="*/ 31 h 89"/>
                <a:gd name="T6" fmla="*/ 1042 w 1064"/>
                <a:gd name="T7" fmla="*/ 60 h 89"/>
                <a:gd name="T8" fmla="*/ 1027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64" y="0"/>
                  </a:lnTo>
                  <a:lnTo>
                    <a:pt x="1054" y="31"/>
                  </a:lnTo>
                  <a:lnTo>
                    <a:pt x="1042" y="60"/>
                  </a:lnTo>
                  <a:lnTo>
                    <a:pt x="102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9" name="Freeform 41"/>
            <p:cNvSpPr>
              <a:spLocks/>
            </p:cNvSpPr>
            <p:nvPr/>
          </p:nvSpPr>
          <p:spPr bwMode="auto">
            <a:xfrm>
              <a:off x="3074988" y="4359276"/>
              <a:ext cx="1516063" cy="141288"/>
            </a:xfrm>
            <a:custGeom>
              <a:avLst/>
              <a:gdLst>
                <a:gd name="T0" fmla="*/ 0 w 955"/>
                <a:gd name="T1" fmla="*/ 0 h 89"/>
                <a:gd name="T2" fmla="*/ 955 w 955"/>
                <a:gd name="T3" fmla="*/ 0 h 89"/>
                <a:gd name="T4" fmla="*/ 921 w 955"/>
                <a:gd name="T5" fmla="*/ 26 h 89"/>
                <a:gd name="T6" fmla="*/ 885 w 955"/>
                <a:gd name="T7" fmla="*/ 48 h 89"/>
                <a:gd name="T8" fmla="*/ 846 w 955"/>
                <a:gd name="T9" fmla="*/ 65 h 89"/>
                <a:gd name="T10" fmla="*/ 805 w 955"/>
                <a:gd name="T11" fmla="*/ 78 h 89"/>
                <a:gd name="T12" fmla="*/ 761 w 955"/>
                <a:gd name="T13" fmla="*/ 86 h 89"/>
                <a:gd name="T14" fmla="*/ 717 w 955"/>
                <a:gd name="T15" fmla="*/ 89 h 89"/>
                <a:gd name="T16" fmla="*/ 0 w 955"/>
                <a:gd name="T17" fmla="*/ 89 h 89"/>
                <a:gd name="T18" fmla="*/ 0 w 955"/>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89">
                  <a:moveTo>
                    <a:pt x="0" y="0"/>
                  </a:moveTo>
                  <a:lnTo>
                    <a:pt x="955" y="0"/>
                  </a:lnTo>
                  <a:lnTo>
                    <a:pt x="921" y="26"/>
                  </a:lnTo>
                  <a:lnTo>
                    <a:pt x="885" y="48"/>
                  </a:lnTo>
                  <a:lnTo>
                    <a:pt x="846" y="65"/>
                  </a:lnTo>
                  <a:lnTo>
                    <a:pt x="805" y="78"/>
                  </a:lnTo>
                  <a:lnTo>
                    <a:pt x="761" y="86"/>
                  </a:lnTo>
                  <a:lnTo>
                    <a:pt x="71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0" name="Freeform 42"/>
            <p:cNvSpPr>
              <a:spLocks/>
            </p:cNvSpPr>
            <p:nvPr/>
          </p:nvSpPr>
          <p:spPr bwMode="auto">
            <a:xfrm>
              <a:off x="3360738" y="3221038"/>
              <a:ext cx="1344613" cy="141288"/>
            </a:xfrm>
            <a:custGeom>
              <a:avLst/>
              <a:gdLst>
                <a:gd name="T0" fmla="*/ 0 w 847"/>
                <a:gd name="T1" fmla="*/ 0 h 89"/>
                <a:gd name="T2" fmla="*/ 847 w 847"/>
                <a:gd name="T3" fmla="*/ 0 h 89"/>
                <a:gd name="T4" fmla="*/ 826 w 847"/>
                <a:gd name="T5" fmla="*/ 33 h 89"/>
                <a:gd name="T6" fmla="*/ 802 w 847"/>
                <a:gd name="T7" fmla="*/ 62 h 89"/>
                <a:gd name="T8" fmla="*/ 775 w 847"/>
                <a:gd name="T9" fmla="*/ 89 h 89"/>
                <a:gd name="T10" fmla="*/ 0 w 847"/>
                <a:gd name="T11" fmla="*/ 89 h 89"/>
                <a:gd name="T12" fmla="*/ 0 w 847"/>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847" h="89">
                  <a:moveTo>
                    <a:pt x="0" y="0"/>
                  </a:moveTo>
                  <a:lnTo>
                    <a:pt x="847" y="0"/>
                  </a:lnTo>
                  <a:lnTo>
                    <a:pt x="826" y="33"/>
                  </a:lnTo>
                  <a:lnTo>
                    <a:pt x="802" y="62"/>
                  </a:lnTo>
                  <a:lnTo>
                    <a:pt x="775"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1" name="Freeform 43"/>
            <p:cNvSpPr>
              <a:spLocks/>
            </p:cNvSpPr>
            <p:nvPr/>
          </p:nvSpPr>
          <p:spPr bwMode="auto">
            <a:xfrm>
              <a:off x="4213226" y="2936876"/>
              <a:ext cx="568325" cy="141288"/>
            </a:xfrm>
            <a:custGeom>
              <a:avLst/>
              <a:gdLst>
                <a:gd name="T0" fmla="*/ 0 w 358"/>
                <a:gd name="T1" fmla="*/ 0 h 89"/>
                <a:gd name="T2" fmla="*/ 358 w 358"/>
                <a:gd name="T3" fmla="*/ 0 h 89"/>
                <a:gd name="T4" fmla="*/ 355 w 358"/>
                <a:gd name="T5" fmla="*/ 46 h 89"/>
                <a:gd name="T6" fmla="*/ 347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58" y="0"/>
                  </a:lnTo>
                  <a:lnTo>
                    <a:pt x="355" y="46"/>
                  </a:lnTo>
                  <a:lnTo>
                    <a:pt x="34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2" name="Freeform 44"/>
            <p:cNvSpPr>
              <a:spLocks/>
            </p:cNvSpPr>
            <p:nvPr/>
          </p:nvSpPr>
          <p:spPr bwMode="auto">
            <a:xfrm>
              <a:off x="3074988" y="2368551"/>
              <a:ext cx="1516063" cy="142875"/>
            </a:xfrm>
            <a:custGeom>
              <a:avLst/>
              <a:gdLst>
                <a:gd name="T0" fmla="*/ 0 w 955"/>
                <a:gd name="T1" fmla="*/ 0 h 90"/>
                <a:gd name="T2" fmla="*/ 717 w 955"/>
                <a:gd name="T3" fmla="*/ 0 h 90"/>
                <a:gd name="T4" fmla="*/ 761 w 955"/>
                <a:gd name="T5" fmla="*/ 3 h 90"/>
                <a:gd name="T6" fmla="*/ 805 w 955"/>
                <a:gd name="T7" fmla="*/ 11 h 90"/>
                <a:gd name="T8" fmla="*/ 846 w 955"/>
                <a:gd name="T9" fmla="*/ 24 h 90"/>
                <a:gd name="T10" fmla="*/ 885 w 955"/>
                <a:gd name="T11" fmla="*/ 41 h 90"/>
                <a:gd name="T12" fmla="*/ 921 w 955"/>
                <a:gd name="T13" fmla="*/ 63 h 90"/>
                <a:gd name="T14" fmla="*/ 955 w 955"/>
                <a:gd name="T15" fmla="*/ 90 h 90"/>
                <a:gd name="T16" fmla="*/ 0 w 955"/>
                <a:gd name="T17" fmla="*/ 90 h 90"/>
                <a:gd name="T18" fmla="*/ 0 w 95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90">
                  <a:moveTo>
                    <a:pt x="0" y="0"/>
                  </a:moveTo>
                  <a:lnTo>
                    <a:pt x="717" y="0"/>
                  </a:lnTo>
                  <a:lnTo>
                    <a:pt x="761" y="3"/>
                  </a:lnTo>
                  <a:lnTo>
                    <a:pt x="805" y="11"/>
                  </a:lnTo>
                  <a:lnTo>
                    <a:pt x="846" y="24"/>
                  </a:lnTo>
                  <a:lnTo>
                    <a:pt x="885" y="41"/>
                  </a:lnTo>
                  <a:lnTo>
                    <a:pt x="921" y="63"/>
                  </a:lnTo>
                  <a:lnTo>
                    <a:pt x="955"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3" name="Freeform 45"/>
            <p:cNvSpPr>
              <a:spLocks/>
            </p:cNvSpPr>
            <p:nvPr/>
          </p:nvSpPr>
          <p:spPr bwMode="auto">
            <a:xfrm>
              <a:off x="3074988" y="2652713"/>
              <a:ext cx="1689100" cy="141288"/>
            </a:xfrm>
            <a:custGeom>
              <a:avLst/>
              <a:gdLst>
                <a:gd name="T0" fmla="*/ 0 w 1064"/>
                <a:gd name="T1" fmla="*/ 0 h 89"/>
                <a:gd name="T2" fmla="*/ 1027 w 1064"/>
                <a:gd name="T3" fmla="*/ 0 h 89"/>
                <a:gd name="T4" fmla="*/ 1042 w 1064"/>
                <a:gd name="T5" fmla="*/ 28 h 89"/>
                <a:gd name="T6" fmla="*/ 1054 w 1064"/>
                <a:gd name="T7" fmla="*/ 58 h 89"/>
                <a:gd name="T8" fmla="*/ 1064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27" y="0"/>
                  </a:lnTo>
                  <a:lnTo>
                    <a:pt x="1042" y="28"/>
                  </a:lnTo>
                  <a:lnTo>
                    <a:pt x="1054" y="58"/>
                  </a:lnTo>
                  <a:lnTo>
                    <a:pt x="1064"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grpSp>
      <p:sp>
        <p:nvSpPr>
          <p:cNvPr id="46" name="Rectangle 45"/>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FFFFFF"/>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1620660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Dark">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412" y="1129069"/>
            <a:ext cx="7514114" cy="615553"/>
          </a:xfrm>
        </p:spPr>
        <p:txBody>
          <a:bodyPr>
            <a:spAutoFit/>
          </a:bodyPr>
          <a:lstStyle>
            <a:lvl1pPr algn="l" defTabSz="1456529" rtl="0" eaLnBrk="1" latinLnBrk="0" hangingPunct="1">
              <a:lnSpc>
                <a:spcPts val="4778"/>
              </a:lnSpc>
              <a:spcBef>
                <a:spcPct val="0"/>
              </a:spcBef>
              <a:buNone/>
              <a:defRPr lang="en-US" sz="4500" kern="1200" baseline="0" dirty="0">
                <a:solidFill>
                  <a:srgbClr val="FFFFFF"/>
                </a:solidFill>
                <a:latin typeface="+mj-lt"/>
                <a:ea typeface="+mj-ea"/>
                <a:cs typeface="+mj-cs"/>
              </a:defRPr>
            </a:lvl1pPr>
          </a:lstStyle>
          <a:p>
            <a:r>
              <a:rPr lang="en-US" dirty="0"/>
              <a:t>Click to edit Master title style</a:t>
            </a:r>
          </a:p>
        </p:txBody>
      </p:sp>
      <p:sp>
        <p:nvSpPr>
          <p:cNvPr id="10" name="Subtitle 2"/>
          <p:cNvSpPr>
            <a:spLocks noGrp="1"/>
          </p:cNvSpPr>
          <p:nvPr>
            <p:ph type="subTitle" idx="11"/>
          </p:nvPr>
        </p:nvSpPr>
        <p:spPr>
          <a:xfrm>
            <a:off x="1133441" y="3357458"/>
            <a:ext cx="7526155" cy="492443"/>
          </a:xfrm>
        </p:spPr>
        <p:txBody>
          <a:bodyPr lIns="0" tIns="0" rIns="0" bIns="0">
            <a:spAutoFit/>
          </a:bodyPr>
          <a:lstStyle>
            <a:lvl1pPr marL="0" indent="0" algn="l">
              <a:buNone/>
              <a:defRPr sz="3200" baseline="0">
                <a:solidFill>
                  <a:schemeClr val="accent5"/>
                </a:solidFill>
              </a:defRPr>
            </a:lvl1pPr>
            <a:lvl2pPr marL="728264" indent="0" algn="ctr">
              <a:buNone/>
              <a:defRPr>
                <a:solidFill>
                  <a:schemeClr val="tx1">
                    <a:tint val="75000"/>
                  </a:schemeClr>
                </a:solidFill>
              </a:defRPr>
            </a:lvl2pPr>
            <a:lvl3pPr marL="1456529" indent="0" algn="ctr">
              <a:buNone/>
              <a:defRPr>
                <a:solidFill>
                  <a:schemeClr val="tx1">
                    <a:tint val="75000"/>
                  </a:schemeClr>
                </a:solidFill>
              </a:defRPr>
            </a:lvl3pPr>
            <a:lvl4pPr marL="2184794" indent="0" algn="ctr">
              <a:buNone/>
              <a:defRPr>
                <a:solidFill>
                  <a:schemeClr val="tx1">
                    <a:tint val="75000"/>
                  </a:schemeClr>
                </a:solidFill>
              </a:defRPr>
            </a:lvl4pPr>
            <a:lvl5pPr marL="2913059" indent="0" algn="ctr">
              <a:buNone/>
              <a:defRPr>
                <a:solidFill>
                  <a:schemeClr val="tx1">
                    <a:tint val="75000"/>
                  </a:schemeClr>
                </a:solidFill>
              </a:defRPr>
            </a:lvl5pPr>
            <a:lvl6pPr marL="3641323" indent="0" algn="ctr">
              <a:buNone/>
              <a:defRPr>
                <a:solidFill>
                  <a:schemeClr val="tx1">
                    <a:tint val="75000"/>
                  </a:schemeClr>
                </a:solidFill>
              </a:defRPr>
            </a:lvl6pPr>
            <a:lvl7pPr marL="4369588" indent="0" algn="ctr">
              <a:buNone/>
              <a:defRPr>
                <a:solidFill>
                  <a:schemeClr val="tx1">
                    <a:tint val="75000"/>
                  </a:schemeClr>
                </a:solidFill>
              </a:defRPr>
            </a:lvl7pPr>
            <a:lvl8pPr marL="5097852" indent="0" algn="ctr">
              <a:buNone/>
              <a:defRPr>
                <a:solidFill>
                  <a:schemeClr val="tx1">
                    <a:tint val="75000"/>
                  </a:schemeClr>
                </a:solidFill>
              </a:defRPr>
            </a:lvl8pPr>
            <a:lvl9pPr marL="5826116" indent="0" algn="ctr">
              <a:buNone/>
              <a:defRPr>
                <a:solidFill>
                  <a:schemeClr val="tx1">
                    <a:tint val="75000"/>
                  </a:schemeClr>
                </a:solidFill>
              </a:defRPr>
            </a:lvl9pPr>
          </a:lstStyle>
          <a:p>
            <a:r>
              <a:rPr lang="en-US" dirty="0"/>
              <a:t>Click to edit Master subtitle style</a:t>
            </a:r>
          </a:p>
        </p:txBody>
      </p:sp>
      <p:pic>
        <p:nvPicPr>
          <p:cNvPr id="7" name="Content Placeholder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6625" y="3"/>
            <a:ext cx="9103638" cy="9757085"/>
          </a:xfrm>
          <a:prstGeom prst="rect">
            <a:avLst/>
          </a:prstGeom>
        </p:spPr>
      </p:pic>
      <p:sp>
        <p:nvSpPr>
          <p:cNvPr id="12" name="Rectangle 11"/>
          <p:cNvSpPr/>
          <p:nvPr userDrawn="1"/>
        </p:nvSpPr>
        <p:spPr>
          <a:xfrm>
            <a:off x="5295785" y="9230550"/>
            <a:ext cx="584195" cy="153888"/>
          </a:xfrm>
          <a:prstGeom prst="rect">
            <a:avLst/>
          </a:prstGeom>
        </p:spPr>
        <p:txBody>
          <a:bodyPr wrap="square" lIns="0" tIns="0" rIns="0" bIns="0">
            <a:spAutoFit/>
          </a:bodyPr>
          <a:lstStyle/>
          <a:p>
            <a:pPr algn="l" defTabSz="1456529" rtl="0"/>
            <a:fld id="{655362CE-4ABE-4CB4-8947-B1242CDD9D94}" type="slidenum">
              <a:rPr lang="en-US" sz="1000" kern="1200" smtClean="0">
                <a:solidFill>
                  <a:srgbClr val="FFFFFF"/>
                </a:solidFill>
                <a:latin typeface="Arial" panose="020B0604020202020204" pitchFamily="34" charset="0"/>
                <a:cs typeface="Arial" panose="020B0604020202020204" pitchFamily="34" charset="0"/>
              </a:rPr>
              <a:pPr algn="l" defTabSz="1456529" rtl="0"/>
              <a:t>‹#›</a:t>
            </a:fld>
            <a:endParaRPr lang="en-US" sz="1000" kern="1200" dirty="0">
              <a:solidFill>
                <a:srgbClr val="FFFFFF"/>
              </a:solidFill>
              <a:latin typeface="Arial" panose="020B0604020202020204" pitchFamily="34" charset="0"/>
              <a:cs typeface="Arial" panose="020B0604020202020204" pitchFamily="34" charset="0"/>
            </a:endParaRPr>
          </a:p>
        </p:txBody>
      </p:sp>
      <p:sp>
        <p:nvSpPr>
          <p:cNvPr id="13" name="Rectangle 12"/>
          <p:cNvSpPr/>
          <p:nvPr userDrawn="1"/>
        </p:nvSpPr>
        <p:spPr>
          <a:xfrm>
            <a:off x="4913830" y="9230551"/>
            <a:ext cx="371961" cy="153888"/>
          </a:xfrm>
          <a:prstGeom prst="rect">
            <a:avLst/>
          </a:prstGeom>
        </p:spPr>
        <p:txBody>
          <a:bodyPr wrap="square" lIns="0" tIns="0" rIns="0" bIns="0">
            <a:spAutoFit/>
          </a:bodyPr>
          <a:lstStyle/>
          <a:p>
            <a:pPr algn="l" defTabSz="1456529" rtl="0"/>
            <a:r>
              <a:rPr lang="en-US" sz="1000" kern="1200" dirty="0">
                <a:solidFill>
                  <a:srgbClr val="FFFFFF"/>
                </a:solidFill>
                <a:latin typeface="Arial" panose="020B0604020202020204" pitchFamily="34" charset="0"/>
                <a:cs typeface="Arial" panose="020B0604020202020204" pitchFamily="34" charset="0"/>
              </a:rPr>
              <a:t>Page</a:t>
            </a:r>
          </a:p>
        </p:txBody>
      </p:sp>
      <p:sp>
        <p:nvSpPr>
          <p:cNvPr id="14" name="Rectangle 13"/>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FFFFFF"/>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203067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Brigh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412" y="1129077"/>
            <a:ext cx="7514114" cy="615553"/>
          </a:xfrm>
        </p:spPr>
        <p:txBody>
          <a:bodyPr>
            <a:spAutoFit/>
          </a:bodyPr>
          <a:lstStyle>
            <a:lvl1pPr algn="l" defTabSz="1456529" rtl="0" eaLnBrk="1" latinLnBrk="0" hangingPunct="1">
              <a:lnSpc>
                <a:spcPts val="4778"/>
              </a:lnSpc>
              <a:spcBef>
                <a:spcPct val="0"/>
              </a:spcBef>
              <a:buNone/>
              <a:defRPr lang="en-US" sz="4500" kern="1200" baseline="0" dirty="0">
                <a:solidFill>
                  <a:srgbClr val="FFFFFF"/>
                </a:solidFill>
                <a:latin typeface="+mj-lt"/>
                <a:ea typeface="+mj-ea"/>
                <a:cs typeface="+mj-cs"/>
              </a:defRPr>
            </a:lvl1pPr>
          </a:lstStyle>
          <a:p>
            <a:r>
              <a:rPr lang="en-US" dirty="0"/>
              <a:t>Click to edit Master title style</a:t>
            </a:r>
          </a:p>
        </p:txBody>
      </p:sp>
      <p:sp>
        <p:nvSpPr>
          <p:cNvPr id="10" name="Subtitle 2"/>
          <p:cNvSpPr>
            <a:spLocks noGrp="1"/>
          </p:cNvSpPr>
          <p:nvPr>
            <p:ph type="subTitle" idx="11"/>
          </p:nvPr>
        </p:nvSpPr>
        <p:spPr>
          <a:xfrm>
            <a:off x="1139460" y="3362315"/>
            <a:ext cx="7526155" cy="492443"/>
          </a:xfrm>
        </p:spPr>
        <p:txBody>
          <a:bodyPr lIns="0" tIns="0" rIns="0" bIns="0">
            <a:spAutoFit/>
          </a:bodyPr>
          <a:lstStyle>
            <a:lvl1pPr marL="0" indent="0" algn="l">
              <a:buNone/>
              <a:defRPr sz="3200" baseline="0">
                <a:solidFill>
                  <a:schemeClr val="accent3"/>
                </a:solidFill>
              </a:defRPr>
            </a:lvl1pPr>
            <a:lvl2pPr marL="728264" indent="0" algn="ctr">
              <a:buNone/>
              <a:defRPr>
                <a:solidFill>
                  <a:schemeClr val="tx1">
                    <a:tint val="75000"/>
                  </a:schemeClr>
                </a:solidFill>
              </a:defRPr>
            </a:lvl2pPr>
            <a:lvl3pPr marL="1456529" indent="0" algn="ctr">
              <a:buNone/>
              <a:defRPr>
                <a:solidFill>
                  <a:schemeClr val="tx1">
                    <a:tint val="75000"/>
                  </a:schemeClr>
                </a:solidFill>
              </a:defRPr>
            </a:lvl3pPr>
            <a:lvl4pPr marL="2184794" indent="0" algn="ctr">
              <a:buNone/>
              <a:defRPr>
                <a:solidFill>
                  <a:schemeClr val="tx1">
                    <a:tint val="75000"/>
                  </a:schemeClr>
                </a:solidFill>
              </a:defRPr>
            </a:lvl4pPr>
            <a:lvl5pPr marL="2913059" indent="0" algn="ctr">
              <a:buNone/>
              <a:defRPr>
                <a:solidFill>
                  <a:schemeClr val="tx1">
                    <a:tint val="75000"/>
                  </a:schemeClr>
                </a:solidFill>
              </a:defRPr>
            </a:lvl5pPr>
            <a:lvl6pPr marL="3641323" indent="0" algn="ctr">
              <a:buNone/>
              <a:defRPr>
                <a:solidFill>
                  <a:schemeClr val="tx1">
                    <a:tint val="75000"/>
                  </a:schemeClr>
                </a:solidFill>
              </a:defRPr>
            </a:lvl6pPr>
            <a:lvl7pPr marL="4369588" indent="0" algn="ctr">
              <a:buNone/>
              <a:defRPr>
                <a:solidFill>
                  <a:schemeClr val="tx1">
                    <a:tint val="75000"/>
                  </a:schemeClr>
                </a:solidFill>
              </a:defRPr>
            </a:lvl7pPr>
            <a:lvl8pPr marL="5097852" indent="0" algn="ctr">
              <a:buNone/>
              <a:defRPr>
                <a:solidFill>
                  <a:schemeClr val="tx1">
                    <a:tint val="75000"/>
                  </a:schemeClr>
                </a:solidFill>
              </a:defRPr>
            </a:lvl8pPr>
            <a:lvl9pPr marL="5826116" indent="0" algn="ctr">
              <a:buNone/>
              <a:defRPr>
                <a:solidFill>
                  <a:schemeClr val="tx1">
                    <a:tint val="75000"/>
                  </a:schemeClr>
                </a:solidFill>
              </a:defRPr>
            </a:lvl9pPr>
          </a:lstStyle>
          <a:p>
            <a:r>
              <a:rPr lang="en-US" dirty="0"/>
              <a:t>Click to edit Master subtitle style</a:t>
            </a:r>
          </a:p>
        </p:txBody>
      </p:sp>
      <p:pic>
        <p:nvPicPr>
          <p:cNvPr id="7" name="Content Placeholder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6625" y="3"/>
            <a:ext cx="9103638" cy="9757085"/>
          </a:xfrm>
          <a:prstGeom prst="rect">
            <a:avLst/>
          </a:prstGeom>
        </p:spPr>
      </p:pic>
      <p:sp>
        <p:nvSpPr>
          <p:cNvPr id="14" name="Rectangle 13"/>
          <p:cNvSpPr/>
          <p:nvPr userDrawn="1"/>
        </p:nvSpPr>
        <p:spPr>
          <a:xfrm>
            <a:off x="5295785" y="9230550"/>
            <a:ext cx="584195" cy="153888"/>
          </a:xfrm>
          <a:prstGeom prst="rect">
            <a:avLst/>
          </a:prstGeom>
        </p:spPr>
        <p:txBody>
          <a:bodyPr wrap="square" lIns="0" tIns="0" rIns="0" bIns="0">
            <a:spAutoFit/>
          </a:bodyPr>
          <a:lstStyle/>
          <a:p>
            <a:pPr algn="l" defTabSz="1456529" rtl="0"/>
            <a:fld id="{655362CE-4ABE-4CB4-8947-B1242CDD9D94}" type="slidenum">
              <a:rPr lang="en-US" sz="1000" kern="1200" smtClean="0">
                <a:solidFill>
                  <a:srgbClr val="FFFFFF"/>
                </a:solidFill>
                <a:latin typeface="Arial" panose="020B0604020202020204" pitchFamily="34" charset="0"/>
                <a:cs typeface="Arial" panose="020B0604020202020204" pitchFamily="34" charset="0"/>
              </a:rPr>
              <a:pPr algn="l" defTabSz="1456529" rtl="0"/>
              <a:t>‹#›</a:t>
            </a:fld>
            <a:endParaRPr lang="en-US" sz="1000" kern="1200" dirty="0">
              <a:solidFill>
                <a:srgbClr val="FFFFFF"/>
              </a:solidFill>
              <a:latin typeface="Arial" panose="020B0604020202020204" pitchFamily="34" charset="0"/>
              <a:cs typeface="Arial" panose="020B0604020202020204" pitchFamily="34" charset="0"/>
            </a:endParaRPr>
          </a:p>
        </p:txBody>
      </p:sp>
      <p:sp>
        <p:nvSpPr>
          <p:cNvPr id="15" name="Rectangle 14"/>
          <p:cNvSpPr/>
          <p:nvPr userDrawn="1"/>
        </p:nvSpPr>
        <p:spPr>
          <a:xfrm>
            <a:off x="4913830" y="9230551"/>
            <a:ext cx="371961" cy="153888"/>
          </a:xfrm>
          <a:prstGeom prst="rect">
            <a:avLst/>
          </a:prstGeom>
        </p:spPr>
        <p:txBody>
          <a:bodyPr wrap="square" lIns="0" tIns="0" rIns="0" bIns="0">
            <a:spAutoFit/>
          </a:bodyPr>
          <a:lstStyle/>
          <a:p>
            <a:pPr algn="l" defTabSz="1456529" rtl="0"/>
            <a:r>
              <a:rPr lang="en-US" sz="1000" kern="1200" dirty="0">
                <a:solidFill>
                  <a:srgbClr val="FFFFFF"/>
                </a:solidFill>
                <a:latin typeface="Arial" panose="020B0604020202020204" pitchFamily="34" charset="0"/>
                <a:cs typeface="Arial" panose="020B0604020202020204" pitchFamily="34" charset="0"/>
              </a:rPr>
              <a:t>Page</a:t>
            </a:r>
          </a:p>
        </p:txBody>
      </p:sp>
      <p:sp>
        <p:nvSpPr>
          <p:cNvPr id="16" name="Rectangle 15"/>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FFFFFF"/>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4059715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8 pt 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412" y="1128091"/>
            <a:ext cx="7514114" cy="615553"/>
          </a:xfrm>
        </p:spPr>
        <p:txBody>
          <a:bodyPr>
            <a:spAutoFit/>
          </a:bodyPr>
          <a:lstStyle>
            <a:lvl1pPr algn="l" defTabSz="1456529" rtl="0" eaLnBrk="1" latinLnBrk="0" hangingPunct="1">
              <a:lnSpc>
                <a:spcPts val="4778"/>
              </a:lnSpc>
              <a:spcBef>
                <a:spcPct val="0"/>
              </a:spcBef>
              <a:buNone/>
              <a:defRPr lang="en-US" sz="4500" kern="1200" baseline="0" dirty="0">
                <a:solidFill>
                  <a:srgbClr val="FFFFFF"/>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a:xfrm>
            <a:off x="9389633" y="1127018"/>
            <a:ext cx="6794613" cy="2302297"/>
          </a:xfrm>
        </p:spPr>
        <p:txBody>
          <a:bodyPr wrap="square">
            <a:spAutoFit/>
          </a:bodyPr>
          <a:lstStyle>
            <a:lvl1pPr marL="364133" indent="-364133">
              <a:spcBef>
                <a:spcPts val="2867"/>
              </a:spcBef>
              <a:defRPr sz="3200" baseline="0">
                <a:solidFill>
                  <a:srgbClr val="FFFFFF"/>
                </a:solidFill>
              </a:defRPr>
            </a:lvl1pPr>
            <a:lvl2pPr>
              <a:defRPr baseline="0">
                <a:solidFill>
                  <a:srgbClr val="FFFFFF"/>
                </a:solidFill>
              </a:defRPr>
            </a:lvl2pPr>
            <a:lvl3pPr>
              <a:defRPr baseline="0">
                <a:solidFill>
                  <a:srgbClr val="FFFFFF"/>
                </a:solidFill>
              </a:defRPr>
            </a:lvl3pPr>
            <a:lvl4pPr>
              <a:defRPr baseline="0">
                <a:solidFill>
                  <a:srgbClr val="FFFFFF"/>
                </a:solidFill>
              </a:defRPr>
            </a:lvl4pPr>
            <a:lvl5pPr>
              <a:defRPr baseline="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p:cNvSpPr>
            <a:spLocks noGrp="1"/>
          </p:cNvSpPr>
          <p:nvPr>
            <p:ph type="subTitle" idx="11"/>
          </p:nvPr>
        </p:nvSpPr>
        <p:spPr>
          <a:xfrm>
            <a:off x="1139460" y="3353611"/>
            <a:ext cx="7526155" cy="492443"/>
          </a:xfrm>
        </p:spPr>
        <p:txBody>
          <a:bodyPr lIns="0" tIns="0" rIns="0" bIns="0">
            <a:spAutoFit/>
          </a:bodyPr>
          <a:lstStyle>
            <a:lvl1pPr marL="0" indent="0" algn="l">
              <a:buNone/>
              <a:defRPr sz="3200" baseline="0">
                <a:solidFill>
                  <a:schemeClr val="accent5"/>
                </a:solidFill>
              </a:defRPr>
            </a:lvl1pPr>
            <a:lvl2pPr marL="728264" indent="0" algn="ctr">
              <a:buNone/>
              <a:defRPr>
                <a:solidFill>
                  <a:schemeClr val="tx1">
                    <a:tint val="75000"/>
                  </a:schemeClr>
                </a:solidFill>
              </a:defRPr>
            </a:lvl2pPr>
            <a:lvl3pPr marL="1456529" indent="0" algn="ctr">
              <a:buNone/>
              <a:defRPr>
                <a:solidFill>
                  <a:schemeClr val="tx1">
                    <a:tint val="75000"/>
                  </a:schemeClr>
                </a:solidFill>
              </a:defRPr>
            </a:lvl3pPr>
            <a:lvl4pPr marL="2184794" indent="0" algn="ctr">
              <a:buNone/>
              <a:defRPr>
                <a:solidFill>
                  <a:schemeClr val="tx1">
                    <a:tint val="75000"/>
                  </a:schemeClr>
                </a:solidFill>
              </a:defRPr>
            </a:lvl4pPr>
            <a:lvl5pPr marL="2913059" indent="0" algn="ctr">
              <a:buNone/>
              <a:defRPr>
                <a:solidFill>
                  <a:schemeClr val="tx1">
                    <a:tint val="75000"/>
                  </a:schemeClr>
                </a:solidFill>
              </a:defRPr>
            </a:lvl5pPr>
            <a:lvl6pPr marL="3641323" indent="0" algn="ctr">
              <a:buNone/>
              <a:defRPr>
                <a:solidFill>
                  <a:schemeClr val="tx1">
                    <a:tint val="75000"/>
                  </a:schemeClr>
                </a:solidFill>
              </a:defRPr>
            </a:lvl6pPr>
            <a:lvl7pPr marL="4369588" indent="0" algn="ctr">
              <a:buNone/>
              <a:defRPr>
                <a:solidFill>
                  <a:schemeClr val="tx1">
                    <a:tint val="75000"/>
                  </a:schemeClr>
                </a:solidFill>
              </a:defRPr>
            </a:lvl7pPr>
            <a:lvl8pPr marL="5097852" indent="0" algn="ctr">
              <a:buNone/>
              <a:defRPr>
                <a:solidFill>
                  <a:schemeClr val="tx1">
                    <a:tint val="75000"/>
                  </a:schemeClr>
                </a:solidFill>
              </a:defRPr>
            </a:lvl8pPr>
            <a:lvl9pPr marL="5826116" indent="0" algn="ctr">
              <a:buNone/>
              <a:defRPr>
                <a:solidFill>
                  <a:schemeClr val="tx1">
                    <a:tint val="75000"/>
                  </a:schemeClr>
                </a:solidFill>
              </a:defRPr>
            </a:lvl9pPr>
          </a:lstStyle>
          <a:p>
            <a:r>
              <a:rPr lang="en-US" dirty="0"/>
              <a:t>Click to edit Master subtitle style</a:t>
            </a:r>
          </a:p>
        </p:txBody>
      </p:sp>
      <p:sp>
        <p:nvSpPr>
          <p:cNvPr id="15" name="Rectangle 14"/>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FFFFFF"/>
                </a:solidFill>
                <a:latin typeface="Arial" panose="020B0604020202020204" pitchFamily="34" charset="0"/>
                <a:cs typeface="Arial" panose="020B0604020202020204" pitchFamily="34" charset="0"/>
              </a:rPr>
              <a:t>© 201</a:t>
            </a:r>
            <a:r>
              <a:rPr lang="pl-PL" sz="1000" kern="1200" dirty="0">
                <a:solidFill>
                  <a:srgbClr val="FFFFFF"/>
                </a:solidFill>
                <a:latin typeface="Arial" panose="020B0604020202020204" pitchFamily="34" charset="0"/>
                <a:cs typeface="Arial" panose="020B0604020202020204" pitchFamily="34" charset="0"/>
              </a:rPr>
              <a:t>8</a:t>
            </a:r>
            <a:r>
              <a:rPr lang="en-US" sz="1000" kern="1200" dirty="0">
                <a:solidFill>
                  <a:srgbClr val="FFFFFF"/>
                </a:solidFill>
                <a:latin typeface="Arial" panose="020B0604020202020204" pitchFamily="34" charset="0"/>
                <a:cs typeface="Arial" panose="020B0604020202020204" pitchFamily="34" charset="0"/>
              </a:rPr>
              <a:t> IBM Corporation</a:t>
            </a:r>
          </a:p>
        </p:txBody>
      </p:sp>
    </p:spTree>
    <p:extLst>
      <p:ext uri="{BB962C8B-B14F-4D97-AF65-F5344CB8AC3E}">
        <p14:creationId xmlns:p14="http://schemas.microsoft.com/office/powerpoint/2010/main" val="1410987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by s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414" y="1128365"/>
            <a:ext cx="7080607" cy="615553"/>
          </a:xfrm>
        </p:spPr>
        <p:txBody>
          <a:bodyPr>
            <a:spAutoFit/>
          </a:bodyPr>
          <a:lstStyle>
            <a:lvl1pPr>
              <a:lnSpc>
                <a:spcPts val="4778"/>
              </a:lnSpc>
              <a:defRPr sz="4500" baseline="0">
                <a:solidFill>
                  <a:schemeClr val="accent5"/>
                </a:solidFill>
              </a:defRPr>
            </a:lvl1pPr>
          </a:lstStyle>
          <a:p>
            <a:r>
              <a:rPr lang="en-US" dirty="0"/>
              <a:t>Click to edit Master title</a:t>
            </a:r>
          </a:p>
        </p:txBody>
      </p:sp>
      <p:sp>
        <p:nvSpPr>
          <p:cNvPr id="11" name="Text Placeholder 5"/>
          <p:cNvSpPr>
            <a:spLocks noGrp="1"/>
          </p:cNvSpPr>
          <p:nvPr>
            <p:ph type="body" sz="quarter" idx="11"/>
          </p:nvPr>
        </p:nvSpPr>
        <p:spPr>
          <a:xfrm>
            <a:off x="9392645" y="2893582"/>
            <a:ext cx="6791603" cy="292388"/>
          </a:xfrm>
        </p:spPr>
        <p:txBody>
          <a:bodyPr>
            <a:spAutoFit/>
          </a:bodyPr>
          <a:lstStyle>
            <a:lvl1pPr marL="273100" indent="-273100">
              <a:spcBef>
                <a:spcPts val="0"/>
              </a:spcBef>
              <a:spcAft>
                <a:spcPts val="1911"/>
              </a:spcAft>
              <a:buFont typeface="Arial" panose="020B0604020202020204" pitchFamily="34" charset="0"/>
              <a:buChar char="–"/>
              <a:defRPr sz="19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p:txBody>
      </p:sp>
      <p:sp>
        <p:nvSpPr>
          <p:cNvPr id="13" name="Text Placeholder 5"/>
          <p:cNvSpPr>
            <a:spLocks noGrp="1"/>
          </p:cNvSpPr>
          <p:nvPr>
            <p:ph type="body" sz="quarter" idx="12"/>
          </p:nvPr>
        </p:nvSpPr>
        <p:spPr>
          <a:xfrm>
            <a:off x="9366152" y="1128365"/>
            <a:ext cx="6791603" cy="615553"/>
          </a:xfrm>
        </p:spPr>
        <p:txBody>
          <a:bodyPr>
            <a:spAutoFit/>
          </a:bodyPr>
          <a:lstStyle>
            <a:lvl1pPr marL="0" indent="0">
              <a:lnSpc>
                <a:spcPts val="4778"/>
              </a:lnSpc>
              <a:spcBef>
                <a:spcPts val="2867"/>
              </a:spcBef>
              <a:buFont typeface="Arial" panose="020B0604020202020204" pitchFamily="34" charset="0"/>
              <a:buNone/>
              <a:defRPr sz="4500" baseline="0">
                <a:solidFill>
                  <a:schemeClr val="accent5"/>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a:t>
            </a:r>
          </a:p>
        </p:txBody>
      </p:sp>
      <p:sp>
        <p:nvSpPr>
          <p:cNvPr id="14" name="Text Placeholder 5"/>
          <p:cNvSpPr>
            <a:spLocks noGrp="1"/>
          </p:cNvSpPr>
          <p:nvPr>
            <p:ph type="body" sz="quarter" idx="13"/>
          </p:nvPr>
        </p:nvSpPr>
        <p:spPr>
          <a:xfrm>
            <a:off x="1156020" y="2893582"/>
            <a:ext cx="7080607" cy="292388"/>
          </a:xfrm>
        </p:spPr>
        <p:txBody>
          <a:bodyPr>
            <a:spAutoFit/>
          </a:bodyPr>
          <a:lstStyle>
            <a:lvl1pPr marL="273100" indent="-273100">
              <a:spcBef>
                <a:spcPts val="0"/>
              </a:spcBef>
              <a:spcAft>
                <a:spcPts val="1911"/>
              </a:spcAft>
              <a:buFont typeface="Arial" panose="020B0604020202020204" pitchFamily="34" charset="0"/>
              <a:buChar char="–"/>
              <a:defRPr sz="19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p:txBody>
      </p:sp>
      <p:sp>
        <p:nvSpPr>
          <p:cNvPr id="10" name="Rectangle 9"/>
          <p:cNvSpPr/>
          <p:nvPr userDrawn="1"/>
        </p:nvSpPr>
        <p:spPr>
          <a:xfrm>
            <a:off x="9064318" y="9163649"/>
            <a:ext cx="584195" cy="153888"/>
          </a:xfrm>
          <a:prstGeom prst="rect">
            <a:avLst/>
          </a:prstGeom>
        </p:spPr>
        <p:txBody>
          <a:bodyPr wrap="square" lIns="0" tIns="0" rIns="0" bIns="0">
            <a:spAutoFit/>
          </a:bodyPr>
          <a:lstStyle/>
          <a:p>
            <a:pPr algn="l" defTabSz="1456529" rtl="0"/>
            <a:fld id="{655362CE-4ABE-4CB4-8947-B1242CDD9D94}" type="slidenum">
              <a:rPr lang="en-US" sz="1000" kern="1200" smtClean="0">
                <a:solidFill>
                  <a:srgbClr val="5A5A5A"/>
                </a:solidFill>
                <a:latin typeface="Arial" panose="020B0604020202020204" pitchFamily="34" charset="0"/>
                <a:cs typeface="Arial" panose="020B0604020202020204" pitchFamily="34" charset="0"/>
              </a:rPr>
              <a:pPr algn="l" defTabSz="1456529" rtl="0"/>
              <a:t>‹#›</a:t>
            </a:fld>
            <a:endParaRPr lang="en-US" sz="1000" kern="1200" dirty="0">
              <a:solidFill>
                <a:srgbClr val="5A5A5A"/>
              </a:solidFill>
              <a:latin typeface="Arial" panose="020B0604020202020204" pitchFamily="34" charset="0"/>
              <a:cs typeface="Arial" panose="020B0604020202020204" pitchFamily="34" charset="0"/>
            </a:endParaRPr>
          </a:p>
        </p:txBody>
      </p:sp>
      <p:sp>
        <p:nvSpPr>
          <p:cNvPr id="15" name="Rectangle 14"/>
          <p:cNvSpPr/>
          <p:nvPr userDrawn="1"/>
        </p:nvSpPr>
        <p:spPr>
          <a:xfrm>
            <a:off x="8682361" y="9163650"/>
            <a:ext cx="371961"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Page</a:t>
            </a:r>
          </a:p>
        </p:txBody>
      </p:sp>
      <p:sp>
        <p:nvSpPr>
          <p:cNvPr id="18" name="Rectangle 17"/>
          <p:cNvSpPr/>
          <p:nvPr userDrawn="1"/>
        </p:nvSpPr>
        <p:spPr>
          <a:xfrm>
            <a:off x="627618" y="9208250"/>
            <a:ext cx="2260856"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315247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410" y="1130086"/>
            <a:ext cx="5194551" cy="1231106"/>
          </a:xfrm>
        </p:spPr>
        <p:txBody>
          <a:bodyPr>
            <a:spAutoFit/>
          </a:bodyPr>
          <a:lstStyle>
            <a:lvl1pPr>
              <a:lnSpc>
                <a:spcPts val="4778"/>
              </a:lnSpc>
              <a:defRPr sz="4500" baseline="0">
                <a:solidFill>
                  <a:schemeClr val="bg1"/>
                </a:solidFill>
              </a:defRPr>
            </a:lvl1pPr>
          </a:lstStyle>
          <a:p>
            <a:r>
              <a:rPr lang="en-US" dirty="0"/>
              <a:t>Click to edit Master title</a:t>
            </a:r>
          </a:p>
        </p:txBody>
      </p:sp>
      <p:sp>
        <p:nvSpPr>
          <p:cNvPr id="4" name="Chart Placeholder 3"/>
          <p:cNvSpPr>
            <a:spLocks noGrp="1"/>
          </p:cNvSpPr>
          <p:nvPr>
            <p:ph type="chart" sz="quarter" idx="11"/>
          </p:nvPr>
        </p:nvSpPr>
        <p:spPr>
          <a:xfrm>
            <a:off x="6318963" y="1126774"/>
            <a:ext cx="9865284" cy="492443"/>
          </a:xfrm>
        </p:spPr>
        <p:txBody>
          <a:bodyPr/>
          <a:lstStyle/>
          <a:p>
            <a:endParaRPr lang="en-US" dirty="0"/>
          </a:p>
        </p:txBody>
      </p:sp>
      <p:sp>
        <p:nvSpPr>
          <p:cNvPr id="10" name="Rectangle 9"/>
          <p:cNvSpPr/>
          <p:nvPr userDrawn="1"/>
        </p:nvSpPr>
        <p:spPr>
          <a:xfrm>
            <a:off x="5295785" y="9230550"/>
            <a:ext cx="584195" cy="153888"/>
          </a:xfrm>
          <a:prstGeom prst="rect">
            <a:avLst/>
          </a:prstGeom>
        </p:spPr>
        <p:txBody>
          <a:bodyPr wrap="square" lIns="0" tIns="0" rIns="0" bIns="0">
            <a:spAutoFit/>
          </a:bodyPr>
          <a:lstStyle/>
          <a:p>
            <a:pPr algn="l" defTabSz="1456529" rtl="0"/>
            <a:fld id="{655362CE-4ABE-4CB4-8947-B1242CDD9D94}" type="slidenum">
              <a:rPr lang="en-US" sz="1000" kern="1200" smtClean="0">
                <a:solidFill>
                  <a:srgbClr val="5A5A5A"/>
                </a:solidFill>
                <a:latin typeface="Arial" panose="020B0604020202020204" pitchFamily="34" charset="0"/>
                <a:cs typeface="Arial" panose="020B0604020202020204" pitchFamily="34" charset="0"/>
              </a:rPr>
              <a:pPr algn="l" defTabSz="1456529" rtl="0"/>
              <a:t>‹#›</a:t>
            </a:fld>
            <a:endParaRPr lang="en-US" sz="1000" kern="1200" dirty="0">
              <a:solidFill>
                <a:srgbClr val="5A5A5A"/>
              </a:solidFill>
              <a:latin typeface="Arial" panose="020B0604020202020204" pitchFamily="34" charset="0"/>
              <a:cs typeface="Arial" panose="020B0604020202020204" pitchFamily="34" charset="0"/>
            </a:endParaRPr>
          </a:p>
        </p:txBody>
      </p:sp>
      <p:sp>
        <p:nvSpPr>
          <p:cNvPr id="11" name="Rectangle 10"/>
          <p:cNvSpPr/>
          <p:nvPr userDrawn="1"/>
        </p:nvSpPr>
        <p:spPr>
          <a:xfrm>
            <a:off x="4913830" y="9230551"/>
            <a:ext cx="371961"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Page</a:t>
            </a:r>
          </a:p>
        </p:txBody>
      </p:sp>
      <p:sp>
        <p:nvSpPr>
          <p:cNvPr id="13" name="Rectangle 12"/>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174779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3" name="Shape 13"/>
          <p:cNvSpPr>
            <a:spLocks noGrp="1"/>
          </p:cNvSpPr>
          <p:nvPr>
            <p:ph type="title"/>
          </p:nvPr>
        </p:nvSpPr>
        <p:spPr>
          <a:xfrm>
            <a:off x="1693385" y="3225800"/>
            <a:ext cx="13953493" cy="3302000"/>
          </a:xfrm>
          <a:prstGeom prst="rect">
            <a:avLst/>
          </a:prstGeom>
        </p:spPr>
        <p:txBody>
          <a:bodyPr/>
          <a:lstStyle/>
          <a:p>
            <a:pPr lvl="0">
              <a:defRPr sz="1800" b="0"/>
            </a:pPr>
            <a:r>
              <a:rPr sz="4001" b="1"/>
              <a:t>Title Text</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412" y="1124720"/>
            <a:ext cx="7514114" cy="615553"/>
          </a:xfrm>
        </p:spPr>
        <p:txBody>
          <a:bodyPr>
            <a:spAutoFit/>
          </a:bodyPr>
          <a:lstStyle>
            <a:lvl1pPr>
              <a:lnSpc>
                <a:spcPts val="4778"/>
              </a:lnSpc>
              <a:defRPr sz="4500" baseline="0">
                <a:solidFill>
                  <a:schemeClr val="bg1"/>
                </a:solidFill>
              </a:defRPr>
            </a:lvl1pPr>
          </a:lstStyle>
          <a:p>
            <a:r>
              <a:rPr lang="en-US" dirty="0"/>
              <a:t>Click to edit Master title</a:t>
            </a:r>
          </a:p>
        </p:txBody>
      </p:sp>
      <p:sp>
        <p:nvSpPr>
          <p:cNvPr id="19" name="Table Placeholder 18"/>
          <p:cNvSpPr>
            <a:spLocks noGrp="1"/>
          </p:cNvSpPr>
          <p:nvPr>
            <p:ph type="tbl" sz="quarter" idx="11"/>
          </p:nvPr>
        </p:nvSpPr>
        <p:spPr>
          <a:xfrm>
            <a:off x="1156020" y="2469614"/>
            <a:ext cx="15028228" cy="492443"/>
          </a:xfrm>
        </p:spPr>
        <p:txBody>
          <a:bodyPr/>
          <a:lstStyle>
            <a:lvl1pPr>
              <a:defRPr baseline="0">
                <a:solidFill>
                  <a:schemeClr val="bg1"/>
                </a:solidFill>
              </a:defRPr>
            </a:lvl1pPr>
          </a:lstStyle>
          <a:p>
            <a:endParaRPr lang="en-US" dirty="0"/>
          </a:p>
        </p:txBody>
      </p:sp>
      <p:sp>
        <p:nvSpPr>
          <p:cNvPr id="10" name="Rectangle 9"/>
          <p:cNvSpPr/>
          <p:nvPr userDrawn="1"/>
        </p:nvSpPr>
        <p:spPr>
          <a:xfrm>
            <a:off x="9487997" y="9252851"/>
            <a:ext cx="584195" cy="153888"/>
          </a:xfrm>
          <a:prstGeom prst="rect">
            <a:avLst/>
          </a:prstGeom>
        </p:spPr>
        <p:txBody>
          <a:bodyPr wrap="square" lIns="0" tIns="0" rIns="0" bIns="0">
            <a:spAutoFit/>
          </a:bodyPr>
          <a:lstStyle/>
          <a:p>
            <a:pPr algn="l" defTabSz="1456529" rtl="0"/>
            <a:fld id="{655362CE-4ABE-4CB4-8947-B1242CDD9D94}" type="slidenum">
              <a:rPr lang="en-US" sz="1000" kern="1200" smtClean="0">
                <a:solidFill>
                  <a:srgbClr val="5A5A5A"/>
                </a:solidFill>
                <a:latin typeface="Arial" panose="020B0604020202020204" pitchFamily="34" charset="0"/>
                <a:cs typeface="Arial" panose="020B0604020202020204" pitchFamily="34" charset="0"/>
              </a:rPr>
              <a:pPr algn="l" defTabSz="1456529" rtl="0"/>
              <a:t>‹#›</a:t>
            </a:fld>
            <a:endParaRPr lang="en-US" sz="1000" kern="1200" dirty="0">
              <a:solidFill>
                <a:srgbClr val="5A5A5A"/>
              </a:solidFill>
              <a:latin typeface="Arial" panose="020B0604020202020204" pitchFamily="34" charset="0"/>
              <a:cs typeface="Arial" panose="020B0604020202020204" pitchFamily="34" charset="0"/>
            </a:endParaRPr>
          </a:p>
        </p:txBody>
      </p:sp>
      <p:sp>
        <p:nvSpPr>
          <p:cNvPr id="11" name="Rectangle 10"/>
          <p:cNvSpPr/>
          <p:nvPr userDrawn="1"/>
        </p:nvSpPr>
        <p:spPr>
          <a:xfrm>
            <a:off x="9106039" y="9252852"/>
            <a:ext cx="371961"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Page</a:t>
            </a:r>
          </a:p>
        </p:txBody>
      </p:sp>
      <p:sp>
        <p:nvSpPr>
          <p:cNvPr id="13" name="Rectangle 12"/>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3472587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col">
    <p:bg>
      <p:bgPr>
        <a:solidFill>
          <a:srgbClr val="FFFFFF"/>
        </a:solidFill>
        <a:effectLst/>
      </p:bgPr>
    </p:bg>
    <p:spTree>
      <p:nvGrpSpPr>
        <p:cNvPr id="1" name=""/>
        <p:cNvGrpSpPr/>
        <p:nvPr/>
      </p:nvGrpSpPr>
      <p:grpSpPr>
        <a:xfrm>
          <a:off x="0" y="0"/>
          <a:ext cx="0" cy="0"/>
          <a:chOff x="0" y="0"/>
          <a:chExt cx="0" cy="0"/>
        </a:xfrm>
      </p:grpSpPr>
      <p:sp>
        <p:nvSpPr>
          <p:cNvPr id="13" name="Text Placeholder 5"/>
          <p:cNvSpPr>
            <a:spLocks noGrp="1"/>
          </p:cNvSpPr>
          <p:nvPr>
            <p:ph type="body" sz="quarter" idx="12"/>
          </p:nvPr>
        </p:nvSpPr>
        <p:spPr>
          <a:xfrm>
            <a:off x="1126702" y="1120479"/>
            <a:ext cx="4612510" cy="448841"/>
          </a:xfrm>
        </p:spPr>
        <p:txBody>
          <a:bodyPr>
            <a:spAutoFit/>
          </a:bodyPr>
          <a:lstStyle>
            <a:lvl1pPr marL="0" indent="0">
              <a:lnSpc>
                <a:spcPts val="3504"/>
              </a:lnSpc>
              <a:spcBef>
                <a:spcPts val="2867"/>
              </a:spcBef>
              <a:buFont typeface="Arial" panose="020B0604020202020204" pitchFamily="34" charset="0"/>
              <a:buNone/>
              <a:defRPr sz="3200" baseline="0">
                <a:solidFill>
                  <a:schemeClr val="accent5"/>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a:t>
            </a:r>
          </a:p>
        </p:txBody>
      </p:sp>
      <p:sp>
        <p:nvSpPr>
          <p:cNvPr id="4" name="Text Placeholder 3"/>
          <p:cNvSpPr>
            <a:spLocks noGrp="1"/>
          </p:cNvSpPr>
          <p:nvPr>
            <p:ph type="body" sz="quarter" idx="13"/>
          </p:nvPr>
        </p:nvSpPr>
        <p:spPr>
          <a:xfrm>
            <a:off x="1149276" y="2867279"/>
            <a:ext cx="4612510" cy="1695849"/>
          </a:xfrm>
        </p:spPr>
        <p:txBody>
          <a:bodyPr>
            <a:spAutoFit/>
          </a:bodyPr>
          <a:lstStyle>
            <a:lvl1pPr marL="273100" indent="-273100">
              <a:spcBef>
                <a:spcPts val="1911"/>
              </a:spcBef>
              <a:defRPr sz="1900" baseline="0">
                <a:solidFill>
                  <a:schemeClr val="bg1"/>
                </a:solidFill>
              </a:defRPr>
            </a:lvl1pPr>
            <a:lvl2pPr marL="465281" indent="-182066">
              <a:defRPr sz="1900" baseline="0">
                <a:solidFill>
                  <a:schemeClr val="bg1"/>
                </a:solidFill>
              </a:defRPr>
            </a:lvl2pPr>
            <a:lvl3pPr marL="728264" indent="-262985">
              <a:defRPr sz="1900" baseline="0">
                <a:solidFill>
                  <a:schemeClr val="bg1"/>
                </a:solidFill>
              </a:defRPr>
            </a:lvl3pPr>
            <a:lvl4pPr marL="991249" indent="-262985">
              <a:defRPr sz="1900" baseline="0">
                <a:solidFill>
                  <a:schemeClr val="bg1"/>
                </a:solidFill>
              </a:defRPr>
            </a:lvl4pPr>
            <a:lvl5pPr marL="1234004" indent="-222525">
              <a:defRPr sz="19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5"/>
          <p:cNvSpPr>
            <a:spLocks noGrp="1"/>
          </p:cNvSpPr>
          <p:nvPr>
            <p:ph type="body" sz="quarter" idx="14"/>
          </p:nvPr>
        </p:nvSpPr>
        <p:spPr>
          <a:xfrm>
            <a:off x="6323691" y="1120479"/>
            <a:ext cx="4612510" cy="448841"/>
          </a:xfrm>
        </p:spPr>
        <p:txBody>
          <a:bodyPr>
            <a:spAutoFit/>
          </a:bodyPr>
          <a:lstStyle>
            <a:lvl1pPr marL="0" indent="0">
              <a:lnSpc>
                <a:spcPts val="3504"/>
              </a:lnSpc>
              <a:spcBef>
                <a:spcPts val="2867"/>
              </a:spcBef>
              <a:buFont typeface="Arial" panose="020B0604020202020204" pitchFamily="34" charset="0"/>
              <a:buNone/>
              <a:defRPr sz="3200" baseline="0">
                <a:solidFill>
                  <a:schemeClr val="accent5"/>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a:t>
            </a:r>
          </a:p>
        </p:txBody>
      </p:sp>
      <p:sp>
        <p:nvSpPr>
          <p:cNvPr id="19" name="Text Placeholder 3"/>
          <p:cNvSpPr>
            <a:spLocks noGrp="1"/>
          </p:cNvSpPr>
          <p:nvPr>
            <p:ph type="body" sz="quarter" idx="15"/>
          </p:nvPr>
        </p:nvSpPr>
        <p:spPr>
          <a:xfrm>
            <a:off x="6323691" y="2867279"/>
            <a:ext cx="4612510" cy="1695849"/>
          </a:xfrm>
        </p:spPr>
        <p:txBody>
          <a:bodyPr>
            <a:spAutoFit/>
          </a:bodyPr>
          <a:lstStyle>
            <a:lvl1pPr marL="273100" indent="-273100">
              <a:spcBef>
                <a:spcPts val="1911"/>
              </a:spcBef>
              <a:defRPr sz="1900" baseline="0">
                <a:solidFill>
                  <a:schemeClr val="bg1"/>
                </a:solidFill>
              </a:defRPr>
            </a:lvl1pPr>
            <a:lvl2pPr marL="465281" indent="-182066">
              <a:defRPr sz="1900" baseline="0">
                <a:solidFill>
                  <a:schemeClr val="bg1"/>
                </a:solidFill>
              </a:defRPr>
            </a:lvl2pPr>
            <a:lvl3pPr marL="728264" indent="-262985">
              <a:defRPr sz="1900" baseline="0">
                <a:solidFill>
                  <a:schemeClr val="bg1"/>
                </a:solidFill>
              </a:defRPr>
            </a:lvl3pPr>
            <a:lvl4pPr marL="991249" indent="-262985">
              <a:defRPr sz="1900" baseline="0">
                <a:solidFill>
                  <a:schemeClr val="bg1"/>
                </a:solidFill>
              </a:defRPr>
            </a:lvl4pPr>
            <a:lvl5pPr marL="1234004" indent="-222525">
              <a:defRPr sz="19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5"/>
          <p:cNvSpPr>
            <a:spLocks noGrp="1"/>
          </p:cNvSpPr>
          <p:nvPr>
            <p:ph type="body" sz="quarter" idx="16"/>
          </p:nvPr>
        </p:nvSpPr>
        <p:spPr>
          <a:xfrm>
            <a:off x="11446637" y="1120479"/>
            <a:ext cx="4612510" cy="448841"/>
          </a:xfrm>
        </p:spPr>
        <p:txBody>
          <a:bodyPr>
            <a:spAutoFit/>
          </a:bodyPr>
          <a:lstStyle>
            <a:lvl1pPr marL="0" indent="0">
              <a:lnSpc>
                <a:spcPts val="3504"/>
              </a:lnSpc>
              <a:spcBef>
                <a:spcPts val="2867"/>
              </a:spcBef>
              <a:buFont typeface="Arial" panose="020B0604020202020204" pitchFamily="34" charset="0"/>
              <a:buNone/>
              <a:defRPr sz="3200" baseline="0">
                <a:solidFill>
                  <a:schemeClr val="accent5"/>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a:t>
            </a:r>
          </a:p>
        </p:txBody>
      </p:sp>
      <p:sp>
        <p:nvSpPr>
          <p:cNvPr id="21" name="Text Placeholder 3"/>
          <p:cNvSpPr>
            <a:spLocks noGrp="1"/>
          </p:cNvSpPr>
          <p:nvPr>
            <p:ph type="body" sz="quarter" idx="17"/>
          </p:nvPr>
        </p:nvSpPr>
        <p:spPr>
          <a:xfrm>
            <a:off x="11446633" y="2867279"/>
            <a:ext cx="4612510" cy="1695849"/>
          </a:xfrm>
        </p:spPr>
        <p:txBody>
          <a:bodyPr>
            <a:spAutoFit/>
          </a:bodyPr>
          <a:lstStyle>
            <a:lvl1pPr marL="273100" indent="-273100">
              <a:spcBef>
                <a:spcPts val="1911"/>
              </a:spcBef>
              <a:defRPr sz="1900" baseline="0">
                <a:solidFill>
                  <a:schemeClr val="bg1"/>
                </a:solidFill>
              </a:defRPr>
            </a:lvl1pPr>
            <a:lvl2pPr marL="465281" indent="-182066">
              <a:defRPr sz="1900" baseline="0">
                <a:solidFill>
                  <a:schemeClr val="bg1"/>
                </a:solidFill>
              </a:defRPr>
            </a:lvl2pPr>
            <a:lvl3pPr marL="728264" indent="-262985">
              <a:defRPr sz="1900" baseline="0">
                <a:solidFill>
                  <a:schemeClr val="bg1"/>
                </a:solidFill>
              </a:defRPr>
            </a:lvl3pPr>
            <a:lvl4pPr marL="991249" indent="-262985">
              <a:defRPr sz="1900" baseline="0">
                <a:solidFill>
                  <a:schemeClr val="bg1"/>
                </a:solidFill>
              </a:defRPr>
            </a:lvl4pPr>
            <a:lvl5pPr marL="1234004" indent="-222525">
              <a:defRPr sz="19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5295785" y="9230550"/>
            <a:ext cx="584195" cy="153888"/>
          </a:xfrm>
          <a:prstGeom prst="rect">
            <a:avLst/>
          </a:prstGeom>
        </p:spPr>
        <p:txBody>
          <a:bodyPr wrap="square" lIns="0" tIns="0" rIns="0" bIns="0">
            <a:spAutoFit/>
          </a:bodyPr>
          <a:lstStyle/>
          <a:p>
            <a:pPr algn="l" defTabSz="1456529" rtl="0"/>
            <a:fld id="{655362CE-4ABE-4CB4-8947-B1242CDD9D94}" type="slidenum">
              <a:rPr lang="en-US" sz="1000" kern="1200" smtClean="0">
                <a:solidFill>
                  <a:srgbClr val="5A5A5A"/>
                </a:solidFill>
                <a:latin typeface="Arial" panose="020B0604020202020204" pitchFamily="34" charset="0"/>
                <a:cs typeface="Arial" panose="020B0604020202020204" pitchFamily="34" charset="0"/>
              </a:rPr>
              <a:pPr algn="l" defTabSz="1456529" rtl="0"/>
              <a:t>‹#›</a:t>
            </a:fld>
            <a:endParaRPr lang="en-US" sz="1000" kern="1200" dirty="0">
              <a:solidFill>
                <a:srgbClr val="5A5A5A"/>
              </a:solidFill>
              <a:latin typeface="Arial" panose="020B0604020202020204" pitchFamily="34" charset="0"/>
              <a:cs typeface="Arial" panose="020B0604020202020204" pitchFamily="34" charset="0"/>
            </a:endParaRPr>
          </a:p>
        </p:txBody>
      </p:sp>
      <p:sp>
        <p:nvSpPr>
          <p:cNvPr id="15" name="Rectangle 14"/>
          <p:cNvSpPr/>
          <p:nvPr userDrawn="1"/>
        </p:nvSpPr>
        <p:spPr>
          <a:xfrm>
            <a:off x="4913830" y="9230551"/>
            <a:ext cx="371961"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Page</a:t>
            </a:r>
          </a:p>
        </p:txBody>
      </p:sp>
      <p:sp>
        <p:nvSpPr>
          <p:cNvPr id="22" name="Rectangle 21"/>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1927681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Col">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2486" y="1092274"/>
            <a:ext cx="10312224" cy="859210"/>
          </a:xfrm>
        </p:spPr>
        <p:txBody>
          <a:bodyPr>
            <a:spAutoFit/>
          </a:bodyPr>
          <a:lstStyle>
            <a:lvl1pPr>
              <a:lnSpc>
                <a:spcPts val="6690"/>
              </a:lnSpc>
              <a:defRPr sz="6401" baseline="0">
                <a:solidFill>
                  <a:schemeClr val="accent5"/>
                </a:solidFill>
              </a:defRPr>
            </a:lvl1pPr>
          </a:lstStyle>
          <a:p>
            <a:r>
              <a:rPr lang="en-US" dirty="0"/>
              <a:t>Click to edit Master title </a:t>
            </a:r>
          </a:p>
        </p:txBody>
      </p:sp>
      <p:sp>
        <p:nvSpPr>
          <p:cNvPr id="11" name="Text Placeholder 10"/>
          <p:cNvSpPr>
            <a:spLocks noGrp="1"/>
          </p:cNvSpPr>
          <p:nvPr>
            <p:ph type="body" sz="quarter" idx="10"/>
          </p:nvPr>
        </p:nvSpPr>
        <p:spPr>
          <a:xfrm>
            <a:off x="1137958" y="2895449"/>
            <a:ext cx="2581444" cy="2211888"/>
          </a:xfrm>
        </p:spPr>
        <p:txBody>
          <a:bodyPr>
            <a:spAutoFit/>
          </a:bodyPr>
          <a:lstStyle>
            <a:lvl1pPr marL="0" indent="0">
              <a:spcBef>
                <a:spcPts val="0"/>
              </a:spcBef>
              <a:spcAft>
                <a:spcPts val="319"/>
              </a:spcAft>
              <a:buFontTx/>
              <a:buNone/>
              <a:defRPr sz="1900" baseline="0">
                <a:solidFill>
                  <a:schemeClr val="accent5"/>
                </a:solidFill>
              </a:defRPr>
            </a:lvl1pPr>
            <a:lvl2pPr marL="17700" indent="0">
              <a:spcBef>
                <a:spcPts val="0"/>
              </a:spcBef>
              <a:spcAft>
                <a:spcPts val="1911"/>
              </a:spcAft>
              <a:buFont typeface="Arial" panose="020B0604020202020204" pitchFamily="34" charset="0"/>
              <a:buNone/>
              <a:defRPr sz="1900" baseline="0">
                <a:solidFill>
                  <a:schemeClr val="bg1"/>
                </a:solidFill>
              </a:defRPr>
            </a:lvl2pPr>
            <a:lvl3pPr marL="364133" indent="-273100">
              <a:tabLst/>
              <a:defRPr sz="1900" baseline="0">
                <a:solidFill>
                  <a:schemeClr val="bg1"/>
                </a:solidFill>
              </a:defRPr>
            </a:lvl3pPr>
            <a:lvl4pPr marL="639761" indent="-369190">
              <a:defRPr sz="1900" baseline="0">
                <a:solidFill>
                  <a:schemeClr val="bg1"/>
                </a:solidFill>
              </a:defRPr>
            </a:lvl4pPr>
            <a:lvl5pPr marL="1094927" indent="-371720">
              <a:defRPr sz="19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0"/>
          <p:cNvSpPr>
            <a:spLocks noGrp="1"/>
          </p:cNvSpPr>
          <p:nvPr>
            <p:ph type="body" sz="quarter" idx="11"/>
          </p:nvPr>
        </p:nvSpPr>
        <p:spPr>
          <a:xfrm>
            <a:off x="4163854" y="2895449"/>
            <a:ext cx="2581444" cy="2211888"/>
          </a:xfrm>
        </p:spPr>
        <p:txBody>
          <a:bodyPr>
            <a:spAutoFit/>
          </a:bodyPr>
          <a:lstStyle>
            <a:lvl1pPr marL="0" indent="0">
              <a:spcBef>
                <a:spcPts val="0"/>
              </a:spcBef>
              <a:spcAft>
                <a:spcPts val="319"/>
              </a:spcAft>
              <a:buFontTx/>
              <a:buNone/>
              <a:defRPr sz="1900" baseline="0">
                <a:solidFill>
                  <a:schemeClr val="accent5"/>
                </a:solidFill>
              </a:defRPr>
            </a:lvl1pPr>
            <a:lvl2pPr marL="17700" indent="0">
              <a:spcBef>
                <a:spcPts val="0"/>
              </a:spcBef>
              <a:spcAft>
                <a:spcPts val="1911"/>
              </a:spcAft>
              <a:buFont typeface="Arial" panose="020B0604020202020204" pitchFamily="34" charset="0"/>
              <a:buNone/>
              <a:defRPr sz="1900" baseline="0">
                <a:solidFill>
                  <a:schemeClr val="bg1"/>
                </a:solidFill>
              </a:defRPr>
            </a:lvl2pPr>
            <a:lvl3pPr marL="364133" indent="-273100">
              <a:tabLst/>
              <a:defRPr sz="1900" baseline="0">
                <a:solidFill>
                  <a:schemeClr val="bg1"/>
                </a:solidFill>
              </a:defRPr>
            </a:lvl3pPr>
            <a:lvl4pPr marL="639761" indent="-369190">
              <a:defRPr sz="1900" baseline="0">
                <a:solidFill>
                  <a:schemeClr val="bg1"/>
                </a:solidFill>
              </a:defRPr>
            </a:lvl4pPr>
            <a:lvl5pPr marL="1094927" indent="-371720">
              <a:defRPr sz="19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0"/>
          <p:cNvSpPr>
            <a:spLocks noGrp="1"/>
          </p:cNvSpPr>
          <p:nvPr>
            <p:ph type="body" sz="quarter" idx="12"/>
          </p:nvPr>
        </p:nvSpPr>
        <p:spPr>
          <a:xfrm>
            <a:off x="7225878" y="2895449"/>
            <a:ext cx="2581444" cy="2211888"/>
          </a:xfrm>
        </p:spPr>
        <p:txBody>
          <a:bodyPr>
            <a:spAutoFit/>
          </a:bodyPr>
          <a:lstStyle>
            <a:lvl1pPr marL="0" indent="0">
              <a:spcBef>
                <a:spcPts val="0"/>
              </a:spcBef>
              <a:spcAft>
                <a:spcPts val="319"/>
              </a:spcAft>
              <a:buFontTx/>
              <a:buNone/>
              <a:defRPr sz="1900" baseline="0">
                <a:solidFill>
                  <a:schemeClr val="accent5"/>
                </a:solidFill>
              </a:defRPr>
            </a:lvl1pPr>
            <a:lvl2pPr marL="17700" indent="0">
              <a:spcBef>
                <a:spcPts val="0"/>
              </a:spcBef>
              <a:spcAft>
                <a:spcPts val="1911"/>
              </a:spcAft>
              <a:buFont typeface="Arial" panose="020B0604020202020204" pitchFamily="34" charset="0"/>
              <a:buNone/>
              <a:defRPr sz="1900" baseline="0">
                <a:solidFill>
                  <a:schemeClr val="bg1"/>
                </a:solidFill>
              </a:defRPr>
            </a:lvl2pPr>
            <a:lvl3pPr marL="364133" indent="-273100">
              <a:tabLst/>
              <a:defRPr sz="1900" baseline="0">
                <a:solidFill>
                  <a:schemeClr val="bg1"/>
                </a:solidFill>
              </a:defRPr>
            </a:lvl3pPr>
            <a:lvl4pPr marL="639761" indent="-369190">
              <a:defRPr sz="1900" baseline="0">
                <a:solidFill>
                  <a:schemeClr val="bg1"/>
                </a:solidFill>
              </a:defRPr>
            </a:lvl4pPr>
            <a:lvl5pPr marL="1094927" indent="-371720">
              <a:defRPr sz="19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0"/>
          <p:cNvSpPr>
            <a:spLocks noGrp="1"/>
          </p:cNvSpPr>
          <p:nvPr>
            <p:ph type="body" sz="quarter" idx="13"/>
          </p:nvPr>
        </p:nvSpPr>
        <p:spPr>
          <a:xfrm>
            <a:off x="10251776" y="2895449"/>
            <a:ext cx="2581444" cy="2211888"/>
          </a:xfrm>
        </p:spPr>
        <p:txBody>
          <a:bodyPr>
            <a:spAutoFit/>
          </a:bodyPr>
          <a:lstStyle>
            <a:lvl1pPr marL="0" indent="0">
              <a:spcBef>
                <a:spcPts val="0"/>
              </a:spcBef>
              <a:spcAft>
                <a:spcPts val="319"/>
              </a:spcAft>
              <a:buFontTx/>
              <a:buNone/>
              <a:defRPr sz="1900" baseline="0">
                <a:solidFill>
                  <a:schemeClr val="accent5"/>
                </a:solidFill>
              </a:defRPr>
            </a:lvl1pPr>
            <a:lvl2pPr marL="17700" indent="0">
              <a:spcBef>
                <a:spcPts val="0"/>
              </a:spcBef>
              <a:spcAft>
                <a:spcPts val="1911"/>
              </a:spcAft>
              <a:buFont typeface="Arial" panose="020B0604020202020204" pitchFamily="34" charset="0"/>
              <a:buNone/>
              <a:defRPr sz="1900" baseline="0">
                <a:solidFill>
                  <a:schemeClr val="bg1"/>
                </a:solidFill>
              </a:defRPr>
            </a:lvl2pPr>
            <a:lvl3pPr marL="364133" indent="-273100">
              <a:tabLst/>
              <a:defRPr sz="1900" baseline="0">
                <a:solidFill>
                  <a:schemeClr val="bg1"/>
                </a:solidFill>
              </a:defRPr>
            </a:lvl3pPr>
            <a:lvl4pPr marL="639761" indent="-369190">
              <a:defRPr sz="1900" baseline="0">
                <a:solidFill>
                  <a:schemeClr val="bg1"/>
                </a:solidFill>
              </a:defRPr>
            </a:lvl4pPr>
            <a:lvl5pPr marL="1094927" indent="-371720">
              <a:defRPr sz="19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0"/>
          <p:cNvSpPr>
            <a:spLocks noGrp="1"/>
          </p:cNvSpPr>
          <p:nvPr>
            <p:ph type="body" sz="quarter" idx="14"/>
          </p:nvPr>
        </p:nvSpPr>
        <p:spPr>
          <a:xfrm>
            <a:off x="13295736" y="2895449"/>
            <a:ext cx="2581444" cy="2211888"/>
          </a:xfrm>
        </p:spPr>
        <p:txBody>
          <a:bodyPr>
            <a:spAutoFit/>
          </a:bodyPr>
          <a:lstStyle>
            <a:lvl1pPr marL="0" indent="0">
              <a:spcBef>
                <a:spcPts val="0"/>
              </a:spcBef>
              <a:spcAft>
                <a:spcPts val="319"/>
              </a:spcAft>
              <a:buFontTx/>
              <a:buNone/>
              <a:defRPr sz="1900" baseline="0">
                <a:solidFill>
                  <a:schemeClr val="accent5"/>
                </a:solidFill>
              </a:defRPr>
            </a:lvl1pPr>
            <a:lvl2pPr marL="17700" indent="0">
              <a:spcBef>
                <a:spcPts val="0"/>
              </a:spcBef>
              <a:spcAft>
                <a:spcPts val="1911"/>
              </a:spcAft>
              <a:buFont typeface="Arial" panose="020B0604020202020204" pitchFamily="34" charset="0"/>
              <a:buNone/>
              <a:defRPr sz="1900" baseline="0">
                <a:solidFill>
                  <a:schemeClr val="bg1"/>
                </a:solidFill>
              </a:defRPr>
            </a:lvl2pPr>
            <a:lvl3pPr marL="364133" indent="-273100">
              <a:tabLst/>
              <a:defRPr sz="1900" baseline="0">
                <a:solidFill>
                  <a:schemeClr val="bg1"/>
                </a:solidFill>
              </a:defRPr>
            </a:lvl3pPr>
            <a:lvl4pPr marL="639761" indent="-369190">
              <a:defRPr sz="1900" baseline="0">
                <a:solidFill>
                  <a:schemeClr val="bg1"/>
                </a:solidFill>
              </a:defRPr>
            </a:lvl4pPr>
            <a:lvl5pPr marL="1094927" indent="-371720">
              <a:defRPr sz="19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5295785" y="9230550"/>
            <a:ext cx="584195" cy="153888"/>
          </a:xfrm>
          <a:prstGeom prst="rect">
            <a:avLst/>
          </a:prstGeom>
        </p:spPr>
        <p:txBody>
          <a:bodyPr wrap="square" lIns="0" tIns="0" rIns="0" bIns="0">
            <a:spAutoFit/>
          </a:bodyPr>
          <a:lstStyle/>
          <a:p>
            <a:pPr algn="l" defTabSz="1456529" rtl="0"/>
            <a:fld id="{655362CE-4ABE-4CB4-8947-B1242CDD9D94}" type="slidenum">
              <a:rPr lang="en-US" sz="1000" kern="1200" smtClean="0">
                <a:solidFill>
                  <a:srgbClr val="5A5A5A"/>
                </a:solidFill>
                <a:latin typeface="Arial" panose="020B0604020202020204" pitchFamily="34" charset="0"/>
                <a:cs typeface="Arial" panose="020B0604020202020204" pitchFamily="34" charset="0"/>
              </a:rPr>
              <a:pPr algn="l" defTabSz="1456529" rtl="0"/>
              <a:t>‹#›</a:t>
            </a:fld>
            <a:endParaRPr lang="en-US" sz="1000" kern="1200" dirty="0">
              <a:solidFill>
                <a:srgbClr val="5A5A5A"/>
              </a:solidFill>
              <a:latin typeface="Arial" panose="020B0604020202020204" pitchFamily="34" charset="0"/>
              <a:cs typeface="Arial" panose="020B0604020202020204" pitchFamily="34" charset="0"/>
            </a:endParaRPr>
          </a:p>
        </p:txBody>
      </p:sp>
      <p:sp>
        <p:nvSpPr>
          <p:cNvPr id="19" name="Rectangle 18"/>
          <p:cNvSpPr/>
          <p:nvPr userDrawn="1"/>
        </p:nvSpPr>
        <p:spPr>
          <a:xfrm>
            <a:off x="4913830" y="9230551"/>
            <a:ext cx="371961"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Page</a:t>
            </a:r>
          </a:p>
        </p:txBody>
      </p:sp>
      <p:sp>
        <p:nvSpPr>
          <p:cNvPr id="22" name="Rectangle 21"/>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2333077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0 pt 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952" y="1117605"/>
            <a:ext cx="7514114" cy="1718419"/>
          </a:xfrm>
        </p:spPr>
        <p:txBody>
          <a:bodyPr>
            <a:spAutoFit/>
          </a:bodyPr>
          <a:lstStyle>
            <a:lvl1pPr algn="l" defTabSz="1456529" rtl="0" eaLnBrk="1" latinLnBrk="0" hangingPunct="1">
              <a:lnSpc>
                <a:spcPts val="6690"/>
              </a:lnSpc>
              <a:spcBef>
                <a:spcPct val="0"/>
              </a:spcBef>
              <a:buNone/>
              <a:defRPr lang="en-US" sz="6401" kern="1200" baseline="0" dirty="0">
                <a:solidFill>
                  <a:schemeClr val="accent5"/>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a:xfrm>
            <a:off x="9403718" y="1133500"/>
            <a:ext cx="6936105" cy="2302297"/>
          </a:xfrm>
        </p:spPr>
        <p:txBody>
          <a:bodyPr>
            <a:spAutoFit/>
          </a:bodyPr>
          <a:lstStyle>
            <a:lvl1pPr marL="364133" indent="-364133">
              <a:spcBef>
                <a:spcPts val="2867"/>
              </a:spcBef>
              <a:defRPr sz="32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5295785" y="9230550"/>
            <a:ext cx="584195" cy="153888"/>
          </a:xfrm>
          <a:prstGeom prst="rect">
            <a:avLst/>
          </a:prstGeom>
        </p:spPr>
        <p:txBody>
          <a:bodyPr wrap="square" lIns="0" tIns="0" rIns="0" bIns="0">
            <a:spAutoFit/>
          </a:bodyPr>
          <a:lstStyle/>
          <a:p>
            <a:pPr algn="l" defTabSz="1456529" rtl="0"/>
            <a:fld id="{655362CE-4ABE-4CB4-8947-B1242CDD9D94}" type="slidenum">
              <a:rPr lang="en-US" sz="1000" kern="1200" smtClean="0">
                <a:solidFill>
                  <a:srgbClr val="5A5A5A"/>
                </a:solidFill>
                <a:latin typeface="Arial" panose="020B0604020202020204" pitchFamily="34" charset="0"/>
                <a:cs typeface="Arial" panose="020B0604020202020204" pitchFamily="34" charset="0"/>
              </a:rPr>
              <a:pPr algn="l" defTabSz="1456529" rtl="0"/>
              <a:t>‹#›</a:t>
            </a:fld>
            <a:endParaRPr lang="en-US" sz="1000" kern="1200" dirty="0">
              <a:solidFill>
                <a:srgbClr val="5A5A5A"/>
              </a:solidFill>
              <a:latin typeface="Arial" panose="020B0604020202020204" pitchFamily="34" charset="0"/>
              <a:cs typeface="Arial" panose="020B0604020202020204" pitchFamily="34" charset="0"/>
            </a:endParaRPr>
          </a:p>
        </p:txBody>
      </p:sp>
      <p:sp>
        <p:nvSpPr>
          <p:cNvPr id="12" name="Rectangle 11"/>
          <p:cNvSpPr/>
          <p:nvPr userDrawn="1"/>
        </p:nvSpPr>
        <p:spPr>
          <a:xfrm>
            <a:off x="4913830" y="9230551"/>
            <a:ext cx="371961"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Page</a:t>
            </a:r>
          </a:p>
        </p:txBody>
      </p:sp>
      <p:sp>
        <p:nvSpPr>
          <p:cNvPr id="13" name="Rectangle 12"/>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 2016 IBM Corporation</a:t>
            </a:r>
          </a:p>
        </p:txBody>
      </p:sp>
      <p:sp>
        <p:nvSpPr>
          <p:cNvPr id="7" name="Rectangle 6"/>
          <p:cNvSpPr/>
          <p:nvPr userDrawn="1"/>
        </p:nvSpPr>
        <p:spPr>
          <a:xfrm>
            <a:off x="13629498" y="9230551"/>
            <a:ext cx="2627751"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IBM and Business Partner Use Only</a:t>
            </a:r>
          </a:p>
        </p:txBody>
      </p:sp>
    </p:spTree>
    <p:extLst>
      <p:ext uri="{BB962C8B-B14F-4D97-AF65-F5344CB8AC3E}">
        <p14:creationId xmlns:p14="http://schemas.microsoft.com/office/powerpoint/2010/main" val="2755270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24952" y="1127445"/>
            <a:ext cx="7514114" cy="1718419"/>
          </a:xfrm>
        </p:spPr>
        <p:txBody>
          <a:bodyPr>
            <a:spAutoFit/>
          </a:bodyPr>
          <a:lstStyle>
            <a:lvl1pPr>
              <a:lnSpc>
                <a:spcPts val="6690"/>
              </a:lnSpc>
              <a:defRPr sz="6401"/>
            </a:lvl1pPr>
          </a:lstStyle>
          <a:p>
            <a:r>
              <a:rPr lang="en-US" dirty="0"/>
              <a:t>Click to edit Master title style</a:t>
            </a:r>
          </a:p>
        </p:txBody>
      </p:sp>
      <p:sp>
        <p:nvSpPr>
          <p:cNvPr id="3" name="Content Placeholder 2"/>
          <p:cNvSpPr>
            <a:spLocks noGrp="1"/>
          </p:cNvSpPr>
          <p:nvPr>
            <p:ph idx="1"/>
          </p:nvPr>
        </p:nvSpPr>
        <p:spPr>
          <a:xfrm>
            <a:off x="9403718" y="1136153"/>
            <a:ext cx="6936105" cy="2279855"/>
          </a:xfrm>
        </p:spPr>
        <p:txBody>
          <a:bodyPr>
            <a:spAutoFit/>
          </a:bodyPr>
          <a:lstStyle>
            <a:lvl1pPr marL="364133" indent="-364133">
              <a:spcBef>
                <a:spcPts val="2867"/>
              </a:spcBef>
              <a:defRPr sz="3200"/>
            </a:lvl1pPr>
            <a:lvl2pPr marL="371720" indent="-371720">
              <a:spcBef>
                <a:spcPts val="956"/>
              </a:spcBef>
              <a:buFont typeface="Arial" panose="020B0604020202020204" pitchFamily="34" charset="0"/>
              <a:buChar char="–"/>
              <a:defRPr sz="2501"/>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FFFFFF"/>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1954682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Type-Brigh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949" y="1120435"/>
            <a:ext cx="10336422" cy="859210"/>
          </a:xfrm>
        </p:spPr>
        <p:txBody>
          <a:bodyPr>
            <a:spAutoFit/>
          </a:bodyPr>
          <a:lstStyle>
            <a:lvl1pPr algn="l" defTabSz="1456529" rtl="0" eaLnBrk="1" latinLnBrk="0" hangingPunct="1">
              <a:lnSpc>
                <a:spcPts val="6690"/>
              </a:lnSpc>
              <a:spcBef>
                <a:spcPct val="0"/>
              </a:spcBef>
              <a:buNone/>
              <a:defRPr lang="en-US" sz="6401" kern="1200" baseline="0" dirty="0">
                <a:solidFill>
                  <a:schemeClr val="accent5"/>
                </a:solidFill>
                <a:latin typeface="+mj-lt"/>
                <a:ea typeface="+mj-ea"/>
                <a:cs typeface="+mj-cs"/>
              </a:defRPr>
            </a:lvl1pPr>
          </a:lstStyle>
          <a:p>
            <a:r>
              <a:rPr lang="en-US" dirty="0"/>
              <a:t>Click to edit Master title style</a:t>
            </a:r>
          </a:p>
        </p:txBody>
      </p:sp>
      <p:sp>
        <p:nvSpPr>
          <p:cNvPr id="13" name="Rectangle 12"/>
          <p:cNvSpPr/>
          <p:nvPr userDrawn="1"/>
        </p:nvSpPr>
        <p:spPr>
          <a:xfrm>
            <a:off x="8774429" y="9185949"/>
            <a:ext cx="584195" cy="153888"/>
          </a:xfrm>
          <a:prstGeom prst="rect">
            <a:avLst/>
          </a:prstGeom>
        </p:spPr>
        <p:txBody>
          <a:bodyPr wrap="square" lIns="0" tIns="0" rIns="0" bIns="0">
            <a:spAutoFit/>
          </a:bodyPr>
          <a:lstStyle/>
          <a:p>
            <a:pPr algn="l" defTabSz="1456529" rtl="0"/>
            <a:fld id="{655362CE-4ABE-4CB4-8947-B1242CDD9D94}" type="slidenum">
              <a:rPr lang="en-US" sz="1000" kern="1200" smtClean="0">
                <a:solidFill>
                  <a:srgbClr val="5A5A5A"/>
                </a:solidFill>
                <a:latin typeface="Arial" panose="020B0604020202020204" pitchFamily="34" charset="0"/>
                <a:cs typeface="Arial" panose="020B0604020202020204" pitchFamily="34" charset="0"/>
              </a:rPr>
              <a:pPr algn="l" defTabSz="1456529" rtl="0"/>
              <a:t>‹#›</a:t>
            </a:fld>
            <a:endParaRPr lang="en-US" sz="1000" kern="1200" dirty="0">
              <a:solidFill>
                <a:srgbClr val="5A5A5A"/>
              </a:solidFill>
              <a:latin typeface="Arial" panose="020B0604020202020204" pitchFamily="34" charset="0"/>
              <a:cs typeface="Arial" panose="020B0604020202020204" pitchFamily="34" charset="0"/>
            </a:endParaRPr>
          </a:p>
        </p:txBody>
      </p:sp>
      <p:sp>
        <p:nvSpPr>
          <p:cNvPr id="14" name="Rectangle 13"/>
          <p:cNvSpPr/>
          <p:nvPr userDrawn="1"/>
        </p:nvSpPr>
        <p:spPr>
          <a:xfrm>
            <a:off x="8392472" y="9185950"/>
            <a:ext cx="371961"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Page</a:t>
            </a:r>
          </a:p>
        </p:txBody>
      </p:sp>
      <p:sp>
        <p:nvSpPr>
          <p:cNvPr id="15" name="Rectangle 14"/>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1718860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Type-Dark">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949" y="1111064"/>
            <a:ext cx="10336422" cy="859210"/>
          </a:xfrm>
        </p:spPr>
        <p:txBody>
          <a:bodyPr>
            <a:spAutoFit/>
          </a:bodyPr>
          <a:lstStyle>
            <a:lvl1pPr algn="l" defTabSz="1456529" rtl="0" eaLnBrk="1" latinLnBrk="0" hangingPunct="1">
              <a:lnSpc>
                <a:spcPts val="6690"/>
              </a:lnSpc>
              <a:spcBef>
                <a:spcPct val="0"/>
              </a:spcBef>
              <a:buNone/>
              <a:defRPr lang="en-US" sz="6401" kern="1200" baseline="0" dirty="0">
                <a:solidFill>
                  <a:schemeClr val="accent5"/>
                </a:solidFill>
                <a:latin typeface="+mj-lt"/>
                <a:ea typeface="+mj-ea"/>
                <a:cs typeface="+mj-cs"/>
              </a:defRPr>
            </a:lvl1pPr>
          </a:lstStyle>
          <a:p>
            <a:r>
              <a:rPr lang="en-US" dirty="0"/>
              <a:t>Click to edit Master title style</a:t>
            </a:r>
          </a:p>
        </p:txBody>
      </p:sp>
      <p:sp>
        <p:nvSpPr>
          <p:cNvPr id="10" name="Rectangle 9"/>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FFFFFF"/>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986227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phic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412" y="1131249"/>
            <a:ext cx="7514114" cy="615553"/>
          </a:xfrm>
        </p:spPr>
        <p:txBody>
          <a:bodyPr>
            <a:spAutoFit/>
          </a:bodyPr>
          <a:lstStyle>
            <a:lvl1pPr>
              <a:lnSpc>
                <a:spcPts val="4778"/>
              </a:lnSpc>
              <a:defRPr sz="4500" baseline="0">
                <a:solidFill>
                  <a:schemeClr val="accent5"/>
                </a:solidFill>
              </a:defRPr>
            </a:lvl1pPr>
          </a:lstStyle>
          <a:p>
            <a:r>
              <a:rPr lang="en-US" dirty="0"/>
              <a:t>Click to edit Master title</a:t>
            </a:r>
          </a:p>
        </p:txBody>
      </p:sp>
      <p:sp>
        <p:nvSpPr>
          <p:cNvPr id="10" name="Rectangle 9"/>
          <p:cNvSpPr/>
          <p:nvPr userDrawn="1"/>
        </p:nvSpPr>
        <p:spPr>
          <a:xfrm>
            <a:off x="5295785" y="9230550"/>
            <a:ext cx="584195" cy="153888"/>
          </a:xfrm>
          <a:prstGeom prst="rect">
            <a:avLst/>
          </a:prstGeom>
        </p:spPr>
        <p:txBody>
          <a:bodyPr wrap="square" lIns="0" tIns="0" rIns="0" bIns="0">
            <a:spAutoFit/>
          </a:bodyPr>
          <a:lstStyle/>
          <a:p>
            <a:pPr algn="l" defTabSz="1456529" rtl="0"/>
            <a:fld id="{655362CE-4ABE-4CB4-8947-B1242CDD9D94}" type="slidenum">
              <a:rPr lang="en-US" sz="1000" kern="1200" smtClean="0">
                <a:solidFill>
                  <a:srgbClr val="5A5A5A"/>
                </a:solidFill>
                <a:latin typeface="Arial" panose="020B0604020202020204" pitchFamily="34" charset="0"/>
                <a:cs typeface="Arial" panose="020B0604020202020204" pitchFamily="34" charset="0"/>
              </a:rPr>
              <a:pPr algn="l" defTabSz="1456529" rtl="0"/>
              <a:t>‹#›</a:t>
            </a:fld>
            <a:endParaRPr lang="en-US" sz="1000" kern="1200" dirty="0">
              <a:solidFill>
                <a:srgbClr val="5A5A5A"/>
              </a:solidFill>
              <a:latin typeface="Arial" panose="020B0604020202020204" pitchFamily="34" charset="0"/>
              <a:cs typeface="Arial" panose="020B0604020202020204" pitchFamily="34" charset="0"/>
            </a:endParaRPr>
          </a:p>
        </p:txBody>
      </p:sp>
      <p:sp>
        <p:nvSpPr>
          <p:cNvPr id="11" name="Rectangle 10"/>
          <p:cNvSpPr/>
          <p:nvPr userDrawn="1"/>
        </p:nvSpPr>
        <p:spPr>
          <a:xfrm>
            <a:off x="4913830" y="9230551"/>
            <a:ext cx="371961"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Page</a:t>
            </a:r>
          </a:p>
        </p:txBody>
      </p:sp>
      <p:sp>
        <p:nvSpPr>
          <p:cNvPr id="13" name="Rectangle 12"/>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1981037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1_Instructional">
    <p:spTree>
      <p:nvGrpSpPr>
        <p:cNvPr id="1" name=""/>
        <p:cNvGrpSpPr/>
        <p:nvPr/>
      </p:nvGrpSpPr>
      <p:grpSpPr>
        <a:xfrm>
          <a:off x="0" y="0"/>
          <a:ext cx="0" cy="0"/>
          <a:chOff x="0" y="0"/>
          <a:chExt cx="0" cy="0"/>
        </a:xfrm>
      </p:grpSpPr>
      <p:pic>
        <p:nvPicPr>
          <p:cNvPr id="93" name="im.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32882" y="8790768"/>
            <a:ext cx="1035760" cy="533227"/>
          </a:xfrm>
          <a:prstGeom prst="rect">
            <a:avLst/>
          </a:prstGeom>
          <a:ln w="12700">
            <a:miter lim="400000"/>
          </a:ln>
        </p:spPr>
      </p:pic>
      <p:sp>
        <p:nvSpPr>
          <p:cNvPr id="94" name="Shape 94"/>
          <p:cNvSpPr/>
          <p:nvPr/>
        </p:nvSpPr>
        <p:spPr>
          <a:xfrm>
            <a:off x="1208239" y="8749740"/>
            <a:ext cx="4947232" cy="615276"/>
          </a:xfrm>
          <a:prstGeom prst="rect">
            <a:avLst/>
          </a:prstGeom>
          <a:ln w="12700">
            <a:miter lim="400000"/>
          </a:ln>
          <a:extLst>
            <a:ext uri="{C572A759-6A51-4108-AA02-DFA0A04FC94B}">
              <ma14:wrappingTextBoxFlag xmlns="" xmlns:ma14="http://schemas.microsoft.com/office/mac/drawingml/2011/main" val="1"/>
            </a:ext>
          </a:extLst>
        </p:spPr>
        <p:txBody>
          <a:bodyPr wrap="none" lIns="30343" tIns="30343" rIns="30343" bIns="30343" anchor="ctr">
            <a:spAutoFit/>
          </a:bodyPr>
          <a:lstStyle/>
          <a:p>
            <a:pPr algn="l" defTabSz="1456529" rtl="0">
              <a:defRPr sz="3000">
                <a:solidFill>
                  <a:srgbClr val="2CA0FF"/>
                </a:solidFill>
                <a:latin typeface="Helvetica"/>
                <a:ea typeface="Helvetica"/>
                <a:cs typeface="Helvetica"/>
                <a:sym typeface="Helvetica"/>
              </a:defRPr>
            </a:pPr>
            <a:r>
              <a:rPr sz="1800" b="1" kern="1200" dirty="0">
                <a:solidFill>
                  <a:srgbClr val="2CA0FF"/>
                </a:solidFill>
                <a:latin typeface="Helvetica"/>
                <a:ea typeface="Helvetica"/>
                <a:cs typeface="Helvetica"/>
                <a:sym typeface="Helvetica"/>
              </a:rPr>
              <a:t>Instructional:</a:t>
            </a:r>
            <a:r>
              <a:rPr sz="1800" kern="1200" dirty="0">
                <a:solidFill>
                  <a:srgbClr val="2CA0FF"/>
                </a:solidFill>
                <a:latin typeface="Helvetica"/>
                <a:ea typeface="Helvetica"/>
                <a:cs typeface="Helvetica"/>
                <a:sym typeface="Helvetica"/>
              </a:rPr>
              <a:t> </a:t>
            </a:r>
            <a:r>
              <a:rPr lang="en-US" sz="1800" kern="1200" dirty="0">
                <a:solidFill>
                  <a:srgbClr val="2CA0FF"/>
                </a:solidFill>
                <a:latin typeface="Helvetica"/>
                <a:ea typeface="Helvetica"/>
                <a:cs typeface="Helvetica"/>
                <a:sym typeface="Helvetica"/>
              </a:rPr>
              <a:t>Content Creators</a:t>
            </a:r>
          </a:p>
          <a:p>
            <a:pPr algn="l" defTabSz="1456529" rtl="0">
              <a:defRPr sz="3000">
                <a:solidFill>
                  <a:srgbClr val="2CA0FF"/>
                </a:solidFill>
                <a:latin typeface="Helvetica"/>
                <a:ea typeface="Helvetica"/>
                <a:cs typeface="Helvetica"/>
                <a:sym typeface="Helvetica"/>
              </a:defRPr>
            </a:pPr>
            <a:r>
              <a:rPr sz="1800" kern="1200" dirty="0">
                <a:solidFill>
                  <a:srgbClr val="2CA0FF"/>
                </a:solidFill>
                <a:latin typeface="Helvetica"/>
                <a:ea typeface="Helvetica"/>
                <a:cs typeface="Helvetica"/>
                <a:sym typeface="Helvetica"/>
              </a:rPr>
              <a:t>Delete this slide </a:t>
            </a:r>
            <a:r>
              <a:rPr lang="en-US" sz="1800" kern="1200" dirty="0">
                <a:solidFill>
                  <a:srgbClr val="2CA0FF"/>
                </a:solidFill>
                <a:latin typeface="Helvetica"/>
                <a:ea typeface="Helvetica"/>
                <a:cs typeface="Helvetica"/>
                <a:sym typeface="Helvetica"/>
              </a:rPr>
              <a:t>only after reviews are </a:t>
            </a:r>
            <a:r>
              <a:rPr lang="en-US" sz="1800" u="sng" kern="1200" dirty="0">
                <a:solidFill>
                  <a:srgbClr val="2CA0FF"/>
                </a:solidFill>
                <a:latin typeface="Helvetica"/>
                <a:ea typeface="Helvetica"/>
                <a:cs typeface="Helvetica"/>
                <a:sym typeface="Helvetica"/>
              </a:rPr>
              <a:t>complete</a:t>
            </a:r>
            <a:endParaRPr sz="1800" u="sng" kern="1200" dirty="0">
              <a:solidFill>
                <a:srgbClr val="2CA0FF"/>
              </a:solidFill>
              <a:latin typeface="Helvetica"/>
              <a:ea typeface="Helvetica"/>
              <a:cs typeface="Helvetica"/>
              <a:sym typeface="Helvetica"/>
            </a:endParaRPr>
          </a:p>
        </p:txBody>
      </p:sp>
      <p:sp>
        <p:nvSpPr>
          <p:cNvPr id="95" name="Shape 95"/>
          <p:cNvSpPr>
            <a:spLocks noGrp="1"/>
          </p:cNvSpPr>
          <p:nvPr>
            <p:ph type="sldNum" sz="quarter" idx="2"/>
          </p:nvPr>
        </p:nvSpPr>
        <p:spPr>
          <a:xfrm>
            <a:off x="8504462" y="9302045"/>
            <a:ext cx="322313" cy="334152"/>
          </a:xfrm>
          <a:prstGeom prst="rect">
            <a:avLst/>
          </a:prstGeom>
        </p:spPr>
        <p:txBody>
          <a:bodyPr lIns="145646" tIns="72823" rIns="145646" bIns="72823"/>
          <a:lstStyle/>
          <a:p>
            <a:pPr algn="l" defTabSz="1456529" rtl="0"/>
            <a:fld id="{86CB4B4D-7CA3-9044-876B-883B54F8677D}" type="slidenum">
              <a:rPr lang="en-US" sz="2900" kern="1200" smtClean="0">
                <a:solidFill>
                  <a:srgbClr val="6D7777"/>
                </a:solidFill>
              </a:rPr>
              <a:pPr algn="l" defTabSz="1456529" rtl="0"/>
              <a:t>‹#›</a:t>
            </a:fld>
            <a:endParaRPr lang="en-US" sz="2900" kern="1200">
              <a:solidFill>
                <a:srgbClr val="6D7777"/>
              </a:solidFill>
            </a:endParaRPr>
          </a:p>
        </p:txBody>
      </p:sp>
    </p:spTree>
    <p:extLst>
      <p:ext uri="{BB962C8B-B14F-4D97-AF65-F5344CB8AC3E}">
        <p14:creationId xmlns:p14="http://schemas.microsoft.com/office/powerpoint/2010/main" val="346736582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Hybrid Cloud 3">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684016" y="382319"/>
            <a:ext cx="960904" cy="245345"/>
            <a:chOff x="360699" y="268817"/>
            <a:chExt cx="506711" cy="172508"/>
          </a:xfrm>
          <a:solidFill>
            <a:schemeClr val="bg1"/>
          </a:solidFill>
        </p:grpSpPr>
        <p:sp>
          <p:nvSpPr>
            <p:cNvPr id="6" name="Rectangle 5"/>
            <p:cNvSpPr/>
            <p:nvPr userDrawn="1"/>
          </p:nvSpPr>
          <p:spPr>
            <a:xfrm>
              <a:off x="501650" y="268817"/>
              <a:ext cx="365760" cy="592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50222" rtl="0"/>
              <a:endParaRPr lang="en-US" sz="1100" kern="1200">
                <a:solidFill>
                  <a:prstClr val="white"/>
                </a:solidFill>
                <a:latin typeface="Arial"/>
              </a:endParaRPr>
            </a:p>
          </p:txBody>
        </p:sp>
        <p:sp>
          <p:nvSpPr>
            <p:cNvPr id="7" name="Rectangle 6"/>
            <p:cNvSpPr/>
            <p:nvPr userDrawn="1"/>
          </p:nvSpPr>
          <p:spPr>
            <a:xfrm>
              <a:off x="360699" y="382059"/>
              <a:ext cx="365760" cy="592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50222" rtl="0"/>
              <a:endParaRPr lang="en-US" sz="1100" kern="1200">
                <a:solidFill>
                  <a:prstClr val="white"/>
                </a:solidFill>
                <a:latin typeface="Arial"/>
              </a:endParaRPr>
            </a:p>
          </p:txBody>
        </p:sp>
      </p:grpSp>
      <p:sp>
        <p:nvSpPr>
          <p:cNvPr id="10" name="TextBox 9"/>
          <p:cNvSpPr txBox="1"/>
          <p:nvPr userDrawn="1"/>
        </p:nvSpPr>
        <p:spPr>
          <a:xfrm>
            <a:off x="14970990" y="9427072"/>
            <a:ext cx="1560624" cy="169277"/>
          </a:xfrm>
          <a:prstGeom prst="rect">
            <a:avLst/>
          </a:prstGeom>
          <a:noFill/>
        </p:spPr>
        <p:txBody>
          <a:bodyPr wrap="square" lIns="0" tIns="0" rIns="0" bIns="0" rtlCol="0" anchor="ctr" anchorCtr="0">
            <a:spAutoFit/>
          </a:bodyPr>
          <a:lstStyle/>
          <a:p>
            <a:pPr algn="l" defTabSz="650222" rtl="0"/>
            <a:r>
              <a:rPr lang="en-US" sz="1100" spc="-43" dirty="0">
                <a:solidFill>
                  <a:prstClr val="black"/>
                </a:solidFill>
                <a:latin typeface="Arial"/>
                <a:cs typeface="Arial"/>
              </a:rPr>
              <a:t>© IBM Corporation </a:t>
            </a:r>
          </a:p>
        </p:txBody>
      </p:sp>
      <p:sp>
        <p:nvSpPr>
          <p:cNvPr id="11" name="TextBox 10"/>
          <p:cNvSpPr txBox="1"/>
          <p:nvPr userDrawn="1"/>
        </p:nvSpPr>
        <p:spPr>
          <a:xfrm>
            <a:off x="16548428" y="9427073"/>
            <a:ext cx="629415" cy="169277"/>
          </a:xfrm>
          <a:prstGeom prst="rect">
            <a:avLst/>
          </a:prstGeom>
          <a:noFill/>
        </p:spPr>
        <p:txBody>
          <a:bodyPr wrap="square" lIns="0" tIns="0" rIns="0" bIns="0" rtlCol="0" anchor="ctr" anchorCtr="0">
            <a:spAutoFit/>
          </a:bodyPr>
          <a:lstStyle/>
          <a:p>
            <a:pPr algn="l" defTabSz="650222" rtl="0"/>
            <a:fld id="{9B56CEAA-430B-E444-BEC6-7F9CF6806FD6}" type="slidenum">
              <a:rPr lang="en-US" sz="1100" spc="-43">
                <a:solidFill>
                  <a:prstClr val="black"/>
                </a:solidFill>
                <a:latin typeface="Arial"/>
                <a:cs typeface="Arial"/>
              </a:rPr>
              <a:pPr algn="l" defTabSz="650222" rtl="0"/>
              <a:t>‹#›</a:t>
            </a:fld>
            <a:endParaRPr lang="en-US" sz="1100" spc="-43" dirty="0">
              <a:solidFill>
                <a:prstClr val="black"/>
              </a:solidFill>
              <a:latin typeface="Arial"/>
              <a:cs typeface="Arial"/>
            </a:endParaRPr>
          </a:p>
        </p:txBody>
      </p:sp>
      <p:pic>
        <p:nvPicPr>
          <p:cNvPr id="5" name="Picture 4" descr="cloud_only copy.png"/>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2" r="-749"/>
          <a:stretch/>
        </p:blipFill>
        <p:spPr>
          <a:xfrm>
            <a:off x="449239" y="8825707"/>
            <a:ext cx="1133899" cy="637501"/>
          </a:xfrm>
          <a:prstGeom prst="rect">
            <a:avLst/>
          </a:prstGeom>
        </p:spPr>
      </p:pic>
      <p:sp>
        <p:nvSpPr>
          <p:cNvPr id="17" name="Text Placeholder 6"/>
          <p:cNvSpPr>
            <a:spLocks noGrp="1"/>
          </p:cNvSpPr>
          <p:nvPr>
            <p:ph type="body" sz="quarter" idx="12" hasCustomPrompt="1"/>
          </p:nvPr>
        </p:nvSpPr>
        <p:spPr>
          <a:xfrm>
            <a:off x="650260" y="845606"/>
            <a:ext cx="3988260" cy="7152640"/>
          </a:xfrm>
        </p:spPr>
        <p:txBody>
          <a:bodyPr lIns="0" tIns="0" rIns="0" bIns="0" anchor="t" anchorCtr="0">
            <a:noAutofit/>
          </a:bodyPr>
          <a:lstStyle>
            <a:lvl1pPr marL="0" indent="0">
              <a:lnSpc>
                <a:spcPts val="3698"/>
              </a:lnSpc>
              <a:spcBef>
                <a:spcPts val="854"/>
              </a:spcBef>
              <a:buNone/>
              <a:defRPr sz="3401" b="1"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Heading</a:t>
            </a:r>
          </a:p>
        </p:txBody>
      </p:sp>
      <p:sp>
        <p:nvSpPr>
          <p:cNvPr id="14" name="Text Placeholder 13"/>
          <p:cNvSpPr>
            <a:spLocks noGrp="1"/>
          </p:cNvSpPr>
          <p:nvPr>
            <p:ph type="body" sz="quarter" idx="17"/>
          </p:nvPr>
        </p:nvSpPr>
        <p:spPr>
          <a:xfrm>
            <a:off x="6155793" y="845606"/>
            <a:ext cx="8670132" cy="4551680"/>
          </a:xfrm>
        </p:spPr>
        <p:txBody>
          <a:bodyPr lIns="0" tIns="0" rIns="0" bIns="0">
            <a:noAutofit/>
          </a:bodyPr>
          <a:lstStyle>
            <a:lvl1pPr marL="0" indent="0">
              <a:spcBef>
                <a:spcPts val="1706"/>
              </a:spcBef>
              <a:buNone/>
              <a:defRPr sz="2600" b="1">
                <a:solidFill>
                  <a:schemeClr val="bg1"/>
                </a:solidFill>
              </a:defRPr>
            </a:lvl1pPr>
            <a:lvl2pPr marL="0" indent="0">
              <a:spcBef>
                <a:spcPts val="0"/>
              </a:spcBef>
              <a:buNone/>
              <a:tabLst/>
              <a:defRPr sz="2300">
                <a:solidFill>
                  <a:schemeClr val="tx2"/>
                </a:solidFill>
              </a:defRPr>
            </a:lvl2pPr>
            <a:lvl3pPr>
              <a:defRPr sz="1600">
                <a:solidFill>
                  <a:schemeClr val="bg1"/>
                </a:solidFill>
              </a:defRPr>
            </a:lvl3pPr>
            <a:lvl4pPr>
              <a:defRPr sz="1500">
                <a:solidFill>
                  <a:schemeClr val="bg1"/>
                </a:solidFill>
              </a:defRPr>
            </a:lvl4pPr>
            <a:lvl5pPr>
              <a:defRPr sz="1500">
                <a:solidFill>
                  <a:schemeClr val="bg1"/>
                </a:solidFill>
              </a:defRPr>
            </a:lvl5pPr>
          </a:lstStyle>
          <a:p>
            <a:pPr lvl="0"/>
            <a:r>
              <a:rPr lang="en-US" dirty="0"/>
              <a:t>Click to edit Master text styles</a:t>
            </a:r>
          </a:p>
          <a:p>
            <a:pPr lvl="1"/>
            <a:r>
              <a:rPr lang="en-US" dirty="0"/>
              <a:t>Second level</a:t>
            </a:r>
          </a:p>
        </p:txBody>
      </p:sp>
      <p:sp>
        <p:nvSpPr>
          <p:cNvPr id="15" name="Rectangle 14"/>
          <p:cNvSpPr/>
          <p:nvPr userDrawn="1"/>
        </p:nvSpPr>
        <p:spPr>
          <a:xfrm>
            <a:off x="0" y="0"/>
            <a:ext cx="17340263" cy="975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30038" tIns="65020" rIns="130038" bIns="65020" rtlCol="0" anchor="ctr"/>
          <a:lstStyle/>
          <a:p>
            <a:pPr defTabSz="1456529" rtl="0"/>
            <a:endParaRPr lang="en-US" sz="1100" kern="1200">
              <a:solidFill>
                <a:prstClr val="white"/>
              </a:solidFill>
              <a:latin typeface="Arial"/>
            </a:endParaRPr>
          </a:p>
        </p:txBody>
      </p:sp>
      <p:sp>
        <p:nvSpPr>
          <p:cNvPr id="16" name="Rectangle 15"/>
          <p:cNvSpPr/>
          <p:nvPr userDrawn="1"/>
        </p:nvSpPr>
        <p:spPr>
          <a:xfrm>
            <a:off x="0" y="0"/>
            <a:ext cx="5202079" cy="9753600"/>
          </a:xfrm>
          <a:prstGeom prst="rect">
            <a:avLst/>
          </a:prstGeom>
          <a:solidFill>
            <a:srgbClr val="81CDF2"/>
          </a:solidFill>
          <a:ln>
            <a:noFill/>
          </a:ln>
          <a:effectLst/>
        </p:spPr>
        <p:style>
          <a:lnRef idx="1">
            <a:schemeClr val="accent1"/>
          </a:lnRef>
          <a:fillRef idx="3">
            <a:schemeClr val="accent1"/>
          </a:fillRef>
          <a:effectRef idx="2">
            <a:schemeClr val="accent1"/>
          </a:effectRef>
          <a:fontRef idx="minor">
            <a:schemeClr val="lt1"/>
          </a:fontRef>
        </p:style>
        <p:txBody>
          <a:bodyPr lIns="130038" tIns="65020" rIns="130038" bIns="65020" rtlCol="0" anchor="ctr"/>
          <a:lstStyle/>
          <a:p>
            <a:pPr defTabSz="1456529" rtl="0"/>
            <a:endParaRPr lang="en-US" sz="1100" kern="1200">
              <a:solidFill>
                <a:prstClr val="white"/>
              </a:solidFill>
              <a:latin typeface="Arial"/>
            </a:endParaRPr>
          </a:p>
        </p:txBody>
      </p:sp>
      <p:sp>
        <p:nvSpPr>
          <p:cNvPr id="12" name="Shape 14"/>
          <p:cNvSpPr>
            <a:spLocks noGrp="1"/>
          </p:cNvSpPr>
          <p:nvPr>
            <p:ph type="sldNum" sz="quarter" idx="2"/>
          </p:nvPr>
        </p:nvSpPr>
        <p:spPr>
          <a:xfrm>
            <a:off x="8495194" y="9302048"/>
            <a:ext cx="340845" cy="335591"/>
          </a:xfrm>
          <a:prstGeom prst="rect">
            <a:avLst/>
          </a:prstGeom>
        </p:spPr>
        <p:txBody>
          <a:bodyPr lIns="145646" tIns="72823" rIns="145646" bIns="72823"/>
          <a:lstStyle>
            <a:lvl1pPr>
              <a:defRPr>
                <a:solidFill>
                  <a:schemeClr val="bg1"/>
                </a:solidFill>
              </a:defRPr>
            </a:lvl1pPr>
          </a:lstStyle>
          <a:p>
            <a:pPr algn="l" defTabSz="1456529" rtl="0"/>
            <a:fld id="{86CB4B4D-7CA3-9044-876B-883B54F8677D}" type="slidenum">
              <a:rPr lang="en-US" sz="2900" kern="1200" smtClean="0">
                <a:solidFill>
                  <a:srgbClr val="5A5A5A"/>
                </a:solidFill>
              </a:rPr>
              <a:pPr algn="l" defTabSz="1456529" rtl="0"/>
              <a:t>‹#›</a:t>
            </a:fld>
            <a:endParaRPr lang="en-US" sz="2900" kern="1200" dirty="0">
              <a:solidFill>
                <a:srgbClr val="5A5A5A"/>
              </a:solidFill>
            </a:endParaRPr>
          </a:p>
        </p:txBody>
      </p:sp>
    </p:spTree>
    <p:extLst>
      <p:ext uri="{BB962C8B-B14F-4D97-AF65-F5344CB8AC3E}">
        <p14:creationId xmlns:p14="http://schemas.microsoft.com/office/powerpoint/2010/main" val="164060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5" name="Shape 15"/>
          <p:cNvSpPr>
            <a:spLocks noGrp="1"/>
          </p:cNvSpPr>
          <p:nvPr>
            <p:ph type="title"/>
          </p:nvPr>
        </p:nvSpPr>
        <p:spPr>
          <a:xfrm>
            <a:off x="1270039" y="635000"/>
            <a:ext cx="7112217" cy="3987800"/>
          </a:xfrm>
          <a:prstGeom prst="rect">
            <a:avLst/>
          </a:prstGeom>
        </p:spPr>
        <p:txBody>
          <a:bodyPr anchor="b"/>
          <a:lstStyle>
            <a:lvl1pPr algn="ctr">
              <a:defRPr sz="6000" b="0">
                <a:latin typeface="Arial"/>
                <a:ea typeface="Arial"/>
                <a:cs typeface="Arial"/>
                <a:sym typeface="Helvetica Light"/>
              </a:defRPr>
            </a:lvl1pPr>
          </a:lstStyle>
          <a:p>
            <a:pPr lvl="0">
              <a:defRPr sz="1800"/>
            </a:pPr>
            <a:r>
              <a:rPr sz="6000" dirty="0"/>
              <a:t>Title Text</a:t>
            </a:r>
          </a:p>
        </p:txBody>
      </p:sp>
      <p:sp>
        <p:nvSpPr>
          <p:cNvPr id="16" name="Shape 16"/>
          <p:cNvSpPr>
            <a:spLocks noGrp="1"/>
          </p:cNvSpPr>
          <p:nvPr>
            <p:ph type="body" idx="1"/>
          </p:nvPr>
        </p:nvSpPr>
        <p:spPr>
          <a:xfrm>
            <a:off x="1270039" y="4762500"/>
            <a:ext cx="7112217" cy="4102100"/>
          </a:xfrm>
          <a:prstGeom prst="rect">
            <a:avLst/>
          </a:prstGeom>
        </p:spPr>
        <p:txBody>
          <a:bodyPr anchor="t"/>
          <a:lstStyle>
            <a:lvl1pPr marL="0" indent="0" algn="ctr">
              <a:spcBef>
                <a:spcPts val="0"/>
              </a:spcBef>
              <a:buSzTx/>
              <a:buNone/>
              <a:defRPr sz="3200"/>
            </a:lvl1pPr>
            <a:lvl2pPr marL="0" indent="228611" algn="ctr">
              <a:spcBef>
                <a:spcPts val="0"/>
              </a:spcBef>
              <a:buSzTx/>
              <a:buNone/>
              <a:defRPr sz="3200"/>
            </a:lvl2pPr>
            <a:lvl3pPr marL="0" indent="457223" algn="ctr">
              <a:spcBef>
                <a:spcPts val="0"/>
              </a:spcBef>
              <a:buSzTx/>
              <a:buNone/>
              <a:defRPr sz="3200"/>
            </a:lvl3pPr>
            <a:lvl4pPr marL="0" indent="685835" algn="ctr">
              <a:spcBef>
                <a:spcPts val="0"/>
              </a:spcBef>
              <a:buSzTx/>
              <a:buNone/>
              <a:defRPr sz="3200"/>
            </a:lvl4pPr>
            <a:lvl5pPr marL="0" indent="914446"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0" name="Oval 39"/>
          <p:cNvSpPr>
            <a:spLocks noChangeAspect="1"/>
          </p:cNvSpPr>
          <p:nvPr userDrawn="1"/>
        </p:nvSpPr>
        <p:spPr>
          <a:xfrm>
            <a:off x="16186421" y="551202"/>
            <a:ext cx="490727" cy="49071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5614" tIns="72807" rIns="145614" bIns="72807" numCol="1" spcCol="0" rtlCol="0" fromWordArt="0" anchor="ctr" anchorCtr="0" forceAA="0" compatLnSpc="1">
            <a:prstTxWarp prst="textNoShape">
              <a:avLst/>
            </a:prstTxWarp>
            <a:noAutofit/>
          </a:bodyPr>
          <a:lstStyle/>
          <a:p>
            <a:pPr defTabSz="1456529" rtl="0"/>
            <a:endParaRPr lang="en-US" sz="2900" kern="1200">
              <a:solidFill>
                <a:srgbClr val="5A5A5A"/>
              </a:solidFill>
              <a:latin typeface="Arial"/>
            </a:endParaRPr>
          </a:p>
        </p:txBody>
      </p:sp>
      <p:sp>
        <p:nvSpPr>
          <p:cNvPr id="41" name="Slide Number Placeholder 5"/>
          <p:cNvSpPr>
            <a:spLocks noGrp="1"/>
          </p:cNvSpPr>
          <p:nvPr>
            <p:ph type="sldNum" sz="quarter" idx="12"/>
          </p:nvPr>
        </p:nvSpPr>
        <p:spPr>
          <a:xfrm>
            <a:off x="16047920" y="506396"/>
            <a:ext cx="757500" cy="519289"/>
          </a:xfrm>
          <a:prstGeom prst="rect">
            <a:avLst/>
          </a:prstGeom>
        </p:spPr>
        <p:txBody>
          <a:bodyPr lIns="54603" tIns="27301" rIns="54603" bIns="27301"/>
          <a:lstStyle>
            <a:lvl1pPr algn="ctr">
              <a:defRPr sz="1400">
                <a:solidFill>
                  <a:schemeClr val="bg1"/>
                </a:solidFill>
                <a:latin typeface="Source Sans Pro ExtraLight"/>
                <a:cs typeface="Source Sans Pro ExtraLight"/>
              </a:defRPr>
            </a:lvl1pPr>
          </a:lstStyle>
          <a:p>
            <a:pPr defTabSz="1456529" rtl="0"/>
            <a:fld id="{9DF686B8-C880-FF40-96DC-14FF2413C34E}" type="slidenum">
              <a:rPr lang="en-US" kern="1200" smtClean="0">
                <a:solidFill>
                  <a:srgbClr val="5A5A5A"/>
                </a:solidFill>
              </a:rPr>
              <a:pPr defTabSz="1456529" rtl="0"/>
              <a:t>‹#›</a:t>
            </a:fld>
            <a:endParaRPr lang="en-US" kern="1200" dirty="0">
              <a:solidFill>
                <a:srgbClr val="5A5A5A"/>
              </a:solidFill>
            </a:endParaRPr>
          </a:p>
        </p:txBody>
      </p:sp>
    </p:spTree>
    <p:extLst>
      <p:ext uri="{BB962C8B-B14F-4D97-AF65-F5344CB8AC3E}">
        <p14:creationId xmlns:p14="http://schemas.microsoft.com/office/powerpoint/2010/main" val="137851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 Blue">
    <p:spTree>
      <p:nvGrpSpPr>
        <p:cNvPr id="1" name=""/>
        <p:cNvGrpSpPr/>
        <p:nvPr/>
      </p:nvGrpSpPr>
      <p:grpSpPr>
        <a:xfrm>
          <a:off x="0" y="0"/>
          <a:ext cx="0" cy="0"/>
          <a:chOff x="0" y="0"/>
          <a:chExt cx="0" cy="0"/>
        </a:xfrm>
      </p:grpSpPr>
      <p:grpSp>
        <p:nvGrpSpPr>
          <p:cNvPr id="3" name="Group 2"/>
          <p:cNvGrpSpPr/>
          <p:nvPr userDrawn="1"/>
        </p:nvGrpSpPr>
        <p:grpSpPr>
          <a:xfrm>
            <a:off x="684016" y="382319"/>
            <a:ext cx="960904" cy="245345"/>
            <a:chOff x="360699" y="268817"/>
            <a:chExt cx="506711" cy="172508"/>
          </a:xfrm>
          <a:solidFill>
            <a:schemeClr val="accent1"/>
          </a:solidFill>
        </p:grpSpPr>
        <p:sp>
          <p:nvSpPr>
            <p:cNvPr id="6" name="Rectangle 5"/>
            <p:cNvSpPr/>
            <p:nvPr userDrawn="1"/>
          </p:nvSpPr>
          <p:spPr>
            <a:xfrm>
              <a:off x="501650" y="268817"/>
              <a:ext cx="365760" cy="592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546198" rtl="0"/>
              <a:endParaRPr lang="en-US" sz="2200" kern="1200" dirty="0">
                <a:solidFill>
                  <a:prstClr val="white"/>
                </a:solidFill>
                <a:latin typeface="Arial"/>
              </a:endParaRPr>
            </a:p>
          </p:txBody>
        </p:sp>
        <p:sp>
          <p:nvSpPr>
            <p:cNvPr id="7" name="Rectangle 6"/>
            <p:cNvSpPr/>
            <p:nvPr userDrawn="1"/>
          </p:nvSpPr>
          <p:spPr>
            <a:xfrm>
              <a:off x="360699" y="382059"/>
              <a:ext cx="365760" cy="592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546198" rtl="0"/>
              <a:endParaRPr lang="en-US" sz="2200" kern="1200" dirty="0">
                <a:solidFill>
                  <a:prstClr val="white"/>
                </a:solidFill>
                <a:latin typeface="Arial"/>
              </a:endParaRPr>
            </a:p>
          </p:txBody>
        </p:sp>
      </p:grpSp>
      <p:sp>
        <p:nvSpPr>
          <p:cNvPr id="17" name="Text Placeholder 6"/>
          <p:cNvSpPr>
            <a:spLocks noGrp="1"/>
          </p:cNvSpPr>
          <p:nvPr>
            <p:ph type="body" sz="quarter" idx="12" hasCustomPrompt="1"/>
          </p:nvPr>
        </p:nvSpPr>
        <p:spPr>
          <a:xfrm>
            <a:off x="650260" y="845606"/>
            <a:ext cx="14739224" cy="1040384"/>
          </a:xfrm>
        </p:spPr>
        <p:txBody>
          <a:bodyPr lIns="0" tIns="0" rIns="0" bIns="0" anchor="t" anchorCtr="0">
            <a:noAutofit/>
          </a:bodyPr>
          <a:lstStyle>
            <a:lvl1pPr marL="0" indent="0">
              <a:spcBef>
                <a:spcPts val="717"/>
              </a:spcBef>
              <a:buNone/>
              <a:defRPr sz="2900" b="1" baseline="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Heading</a:t>
            </a:r>
          </a:p>
        </p:txBody>
      </p:sp>
    </p:spTree>
    <p:extLst>
      <p:ext uri="{BB962C8B-B14F-4D97-AF65-F5344CB8AC3E}">
        <p14:creationId xmlns:p14="http://schemas.microsoft.com/office/powerpoint/2010/main" val="2357896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Copy">
    <p:spTree>
      <p:nvGrpSpPr>
        <p:cNvPr id="1" name=""/>
        <p:cNvGrpSpPr/>
        <p:nvPr/>
      </p:nvGrpSpPr>
      <p:grpSpPr>
        <a:xfrm>
          <a:off x="0" y="0"/>
          <a:ext cx="0" cy="0"/>
          <a:chOff x="0" y="0"/>
          <a:chExt cx="0" cy="0"/>
        </a:xfrm>
      </p:grpSpPr>
      <p:sp>
        <p:nvSpPr>
          <p:cNvPr id="48" name="Shape 48"/>
          <p:cNvSpPr>
            <a:spLocks noGrp="1"/>
          </p:cNvSpPr>
          <p:nvPr>
            <p:ph type="body" sz="quarter" idx="13"/>
          </p:nvPr>
        </p:nvSpPr>
        <p:spPr>
          <a:xfrm>
            <a:off x="2167283" y="1088802"/>
            <a:ext cx="1174284" cy="837526"/>
          </a:xfrm>
          <a:prstGeom prst="rect">
            <a:avLst/>
          </a:prstGeom>
        </p:spPr>
        <p:txBody>
          <a:bodyPr anchor="t">
            <a:noAutofit/>
          </a:bodyPr>
          <a:lstStyle>
            <a:lvl1pPr marL="0" indent="0">
              <a:spcBef>
                <a:spcPts val="0"/>
              </a:spcBef>
              <a:buSzTx/>
              <a:buNone/>
              <a:defRPr sz="1300" b="1">
                <a:solidFill>
                  <a:srgbClr val="263A48"/>
                </a:solidFill>
                <a:latin typeface="Helvetica"/>
                <a:ea typeface="Helvetica"/>
                <a:cs typeface="Helvetica"/>
                <a:sym typeface="Helvetica"/>
              </a:defRPr>
            </a:lvl1pPr>
          </a:lstStyle>
          <a:p>
            <a:r>
              <a:t>Text</a:t>
            </a:r>
          </a:p>
        </p:txBody>
      </p:sp>
      <p:sp>
        <p:nvSpPr>
          <p:cNvPr id="49" name="Shape 49"/>
          <p:cNvSpPr>
            <a:spLocks noGrp="1"/>
          </p:cNvSpPr>
          <p:nvPr>
            <p:ph type="body" sz="half" idx="1"/>
          </p:nvPr>
        </p:nvSpPr>
        <p:spPr>
          <a:xfrm>
            <a:off x="7111017" y="2150216"/>
            <a:ext cx="8782543" cy="1360968"/>
          </a:xfrm>
          <a:prstGeom prst="rect">
            <a:avLst/>
          </a:prstGeom>
        </p:spPr>
        <p:txBody>
          <a:bodyPr anchor="t" anchorCtr="0">
            <a:normAutofit/>
          </a:bodyPr>
          <a:lstStyle>
            <a:lvl1pPr marL="0" indent="0">
              <a:lnSpc>
                <a:spcPct val="150000"/>
              </a:lnSpc>
              <a:spcBef>
                <a:spcPts val="0"/>
              </a:spcBef>
              <a:buSzTx/>
              <a:buNone/>
              <a:defRPr sz="1400">
                <a:latin typeface="HelvNeue Light for IBM"/>
                <a:ea typeface="HelvNeue Light for IBM"/>
                <a:cs typeface="HelvNeue Light for IBM"/>
                <a:sym typeface="HelvNeue Light for IBM"/>
              </a:defRPr>
            </a:lvl1pPr>
            <a:lvl2pPr marL="0" indent="136550">
              <a:lnSpc>
                <a:spcPct val="150000"/>
              </a:lnSpc>
              <a:spcBef>
                <a:spcPts val="0"/>
              </a:spcBef>
              <a:buSzTx/>
              <a:buNone/>
              <a:defRPr sz="1400">
                <a:latin typeface="HelvNeue Light for IBM"/>
                <a:ea typeface="HelvNeue Light for IBM"/>
                <a:cs typeface="HelvNeue Light for IBM"/>
                <a:sym typeface="HelvNeue Light for IBM"/>
              </a:defRPr>
            </a:lvl2pPr>
            <a:lvl3pPr marL="0" indent="273100">
              <a:lnSpc>
                <a:spcPct val="150000"/>
              </a:lnSpc>
              <a:spcBef>
                <a:spcPts val="0"/>
              </a:spcBef>
              <a:buSzTx/>
              <a:buNone/>
              <a:defRPr sz="1400">
                <a:latin typeface="HelvNeue Light for IBM"/>
                <a:ea typeface="HelvNeue Light for IBM"/>
                <a:cs typeface="HelvNeue Light for IBM"/>
                <a:sym typeface="HelvNeue Light for IBM"/>
              </a:defRPr>
            </a:lvl3pPr>
            <a:lvl4pPr marL="0" indent="409649">
              <a:lnSpc>
                <a:spcPct val="150000"/>
              </a:lnSpc>
              <a:spcBef>
                <a:spcPts val="0"/>
              </a:spcBef>
              <a:buSzTx/>
              <a:buNone/>
              <a:defRPr sz="1400">
                <a:latin typeface="HelvNeue Light for IBM"/>
                <a:ea typeface="HelvNeue Light for IBM"/>
                <a:cs typeface="HelvNeue Light for IBM"/>
                <a:sym typeface="HelvNeue Light for IBM"/>
              </a:defRPr>
            </a:lvl4pPr>
            <a:lvl5pPr marL="0" indent="546198">
              <a:lnSpc>
                <a:spcPct val="150000"/>
              </a:lnSpc>
              <a:spcBef>
                <a:spcPts val="0"/>
              </a:spcBef>
              <a:buSzTx/>
              <a:buNone/>
              <a:defRPr sz="1400">
                <a:latin typeface="HelvNeue Light for IBM"/>
                <a:ea typeface="HelvNeue Light for IBM"/>
                <a:cs typeface="HelvNeue Light for IBM"/>
                <a:sym typeface="HelvNeue Light for IBM"/>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90544" y="1061475"/>
            <a:ext cx="691998" cy="682585"/>
          </a:xfrm>
          <a:prstGeom prst="rect">
            <a:avLst/>
          </a:prstGeom>
        </p:spPr>
      </p:pic>
      <p:sp>
        <p:nvSpPr>
          <p:cNvPr id="29" name="Text Placeholder 28"/>
          <p:cNvSpPr>
            <a:spLocks noGrp="1"/>
          </p:cNvSpPr>
          <p:nvPr>
            <p:ph type="body" sz="quarter" idx="17" hasCustomPrompt="1"/>
          </p:nvPr>
        </p:nvSpPr>
        <p:spPr>
          <a:xfrm>
            <a:off x="3785372" y="2150216"/>
            <a:ext cx="2675038" cy="645518"/>
          </a:xfrm>
        </p:spPr>
        <p:txBody>
          <a:bodyPr anchor="t" anchorCtr="0">
            <a:normAutofit/>
          </a:bodyPr>
          <a:lstStyle>
            <a:lvl1pPr marL="0" indent="0">
              <a:lnSpc>
                <a:spcPct val="100000"/>
              </a:lnSpc>
              <a:spcBef>
                <a:spcPts val="0"/>
              </a:spcBef>
              <a:buNone/>
              <a:defRPr sz="2200">
                <a:solidFill>
                  <a:srgbClr val="08BCA9"/>
                </a:solidFill>
              </a:defRPr>
            </a:lvl1pPr>
          </a:lstStyle>
          <a:p>
            <a:pPr lvl="0"/>
            <a:r>
              <a:rPr lang="en-US" dirty="0"/>
              <a:t>Text</a:t>
            </a:r>
          </a:p>
        </p:txBody>
      </p:sp>
      <p:sp>
        <p:nvSpPr>
          <p:cNvPr id="19" name="Shape 49"/>
          <p:cNvSpPr>
            <a:spLocks noGrp="1"/>
          </p:cNvSpPr>
          <p:nvPr>
            <p:ph type="body" sz="half" idx="18"/>
          </p:nvPr>
        </p:nvSpPr>
        <p:spPr>
          <a:xfrm>
            <a:off x="7111017" y="3791280"/>
            <a:ext cx="8782543" cy="1360968"/>
          </a:xfrm>
          <a:prstGeom prst="rect">
            <a:avLst/>
          </a:prstGeom>
        </p:spPr>
        <p:txBody>
          <a:bodyPr anchor="t" anchorCtr="0">
            <a:normAutofit/>
          </a:bodyPr>
          <a:lstStyle>
            <a:lvl1pPr marL="0" indent="0">
              <a:lnSpc>
                <a:spcPct val="150000"/>
              </a:lnSpc>
              <a:spcBef>
                <a:spcPts val="0"/>
              </a:spcBef>
              <a:buSzTx/>
              <a:buNone/>
              <a:defRPr sz="1400">
                <a:latin typeface="HelvNeue Light for IBM"/>
                <a:ea typeface="HelvNeue Light for IBM"/>
                <a:cs typeface="HelvNeue Light for IBM"/>
                <a:sym typeface="HelvNeue Light for IBM"/>
              </a:defRPr>
            </a:lvl1pPr>
            <a:lvl2pPr marL="0" indent="136550">
              <a:lnSpc>
                <a:spcPct val="150000"/>
              </a:lnSpc>
              <a:spcBef>
                <a:spcPts val="0"/>
              </a:spcBef>
              <a:buSzTx/>
              <a:buNone/>
              <a:defRPr sz="1400">
                <a:latin typeface="HelvNeue Light for IBM"/>
                <a:ea typeface="HelvNeue Light for IBM"/>
                <a:cs typeface="HelvNeue Light for IBM"/>
                <a:sym typeface="HelvNeue Light for IBM"/>
              </a:defRPr>
            </a:lvl2pPr>
            <a:lvl3pPr marL="0" indent="273100">
              <a:lnSpc>
                <a:spcPct val="150000"/>
              </a:lnSpc>
              <a:spcBef>
                <a:spcPts val="0"/>
              </a:spcBef>
              <a:buSzTx/>
              <a:buNone/>
              <a:defRPr sz="1400">
                <a:latin typeface="HelvNeue Light for IBM"/>
                <a:ea typeface="HelvNeue Light for IBM"/>
                <a:cs typeface="HelvNeue Light for IBM"/>
                <a:sym typeface="HelvNeue Light for IBM"/>
              </a:defRPr>
            </a:lvl3pPr>
            <a:lvl4pPr marL="0" indent="409649">
              <a:lnSpc>
                <a:spcPct val="150000"/>
              </a:lnSpc>
              <a:spcBef>
                <a:spcPts val="0"/>
              </a:spcBef>
              <a:buSzTx/>
              <a:buNone/>
              <a:defRPr sz="1400">
                <a:latin typeface="HelvNeue Light for IBM"/>
                <a:ea typeface="HelvNeue Light for IBM"/>
                <a:cs typeface="HelvNeue Light for IBM"/>
                <a:sym typeface="HelvNeue Light for IBM"/>
              </a:defRPr>
            </a:lvl4pPr>
            <a:lvl5pPr marL="0" indent="546198">
              <a:lnSpc>
                <a:spcPct val="150000"/>
              </a:lnSpc>
              <a:spcBef>
                <a:spcPts val="0"/>
              </a:spcBef>
              <a:buSzTx/>
              <a:buNone/>
              <a:defRPr sz="1400">
                <a:latin typeface="HelvNeue Light for IBM"/>
                <a:ea typeface="HelvNeue Light for IBM"/>
                <a:cs typeface="HelvNeue Light for IBM"/>
                <a:sym typeface="HelvNeue Light for IBM"/>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2" name="Text Placeholder 28"/>
          <p:cNvSpPr>
            <a:spLocks noGrp="1"/>
          </p:cNvSpPr>
          <p:nvPr>
            <p:ph type="body" sz="quarter" idx="19" hasCustomPrompt="1"/>
          </p:nvPr>
        </p:nvSpPr>
        <p:spPr>
          <a:xfrm>
            <a:off x="3785372" y="3791282"/>
            <a:ext cx="2675038" cy="645518"/>
          </a:xfrm>
        </p:spPr>
        <p:txBody>
          <a:bodyPr anchor="t" anchorCtr="0">
            <a:normAutofit/>
          </a:bodyPr>
          <a:lstStyle>
            <a:lvl1pPr marL="0" indent="0">
              <a:lnSpc>
                <a:spcPct val="100000"/>
              </a:lnSpc>
              <a:spcBef>
                <a:spcPts val="0"/>
              </a:spcBef>
              <a:buNone/>
              <a:defRPr sz="2200">
                <a:solidFill>
                  <a:srgbClr val="08BCA9"/>
                </a:solidFill>
              </a:defRPr>
            </a:lvl1pPr>
          </a:lstStyle>
          <a:p>
            <a:pPr lvl="0"/>
            <a:r>
              <a:rPr lang="en-US" dirty="0"/>
              <a:t>Text</a:t>
            </a:r>
          </a:p>
        </p:txBody>
      </p:sp>
      <p:sp>
        <p:nvSpPr>
          <p:cNvPr id="23" name="Shape 49"/>
          <p:cNvSpPr>
            <a:spLocks noGrp="1"/>
          </p:cNvSpPr>
          <p:nvPr>
            <p:ph type="body" sz="half" idx="20"/>
          </p:nvPr>
        </p:nvSpPr>
        <p:spPr>
          <a:xfrm>
            <a:off x="7111017" y="5350863"/>
            <a:ext cx="8782543" cy="1360968"/>
          </a:xfrm>
          <a:prstGeom prst="rect">
            <a:avLst/>
          </a:prstGeom>
        </p:spPr>
        <p:txBody>
          <a:bodyPr anchor="t" anchorCtr="0">
            <a:normAutofit/>
          </a:bodyPr>
          <a:lstStyle>
            <a:lvl1pPr marL="0" indent="0">
              <a:lnSpc>
                <a:spcPct val="150000"/>
              </a:lnSpc>
              <a:spcBef>
                <a:spcPts val="0"/>
              </a:spcBef>
              <a:buSzTx/>
              <a:buNone/>
              <a:defRPr sz="1400">
                <a:latin typeface="HelvNeue Light for IBM"/>
                <a:ea typeface="HelvNeue Light for IBM"/>
                <a:cs typeface="HelvNeue Light for IBM"/>
                <a:sym typeface="HelvNeue Light for IBM"/>
              </a:defRPr>
            </a:lvl1pPr>
            <a:lvl2pPr marL="0" indent="136550">
              <a:lnSpc>
                <a:spcPct val="150000"/>
              </a:lnSpc>
              <a:spcBef>
                <a:spcPts val="0"/>
              </a:spcBef>
              <a:buSzTx/>
              <a:buNone/>
              <a:defRPr sz="1400">
                <a:latin typeface="HelvNeue Light for IBM"/>
                <a:ea typeface="HelvNeue Light for IBM"/>
                <a:cs typeface="HelvNeue Light for IBM"/>
                <a:sym typeface="HelvNeue Light for IBM"/>
              </a:defRPr>
            </a:lvl2pPr>
            <a:lvl3pPr marL="0" indent="273100">
              <a:lnSpc>
                <a:spcPct val="150000"/>
              </a:lnSpc>
              <a:spcBef>
                <a:spcPts val="0"/>
              </a:spcBef>
              <a:buSzTx/>
              <a:buNone/>
              <a:defRPr sz="1400">
                <a:latin typeface="HelvNeue Light for IBM"/>
                <a:ea typeface="HelvNeue Light for IBM"/>
                <a:cs typeface="HelvNeue Light for IBM"/>
                <a:sym typeface="HelvNeue Light for IBM"/>
              </a:defRPr>
            </a:lvl3pPr>
            <a:lvl4pPr marL="0" indent="409649">
              <a:lnSpc>
                <a:spcPct val="150000"/>
              </a:lnSpc>
              <a:spcBef>
                <a:spcPts val="0"/>
              </a:spcBef>
              <a:buSzTx/>
              <a:buNone/>
              <a:defRPr sz="1400">
                <a:latin typeface="HelvNeue Light for IBM"/>
                <a:ea typeface="HelvNeue Light for IBM"/>
                <a:cs typeface="HelvNeue Light for IBM"/>
                <a:sym typeface="HelvNeue Light for IBM"/>
              </a:defRPr>
            </a:lvl4pPr>
            <a:lvl5pPr marL="0" indent="546198">
              <a:lnSpc>
                <a:spcPct val="150000"/>
              </a:lnSpc>
              <a:spcBef>
                <a:spcPts val="0"/>
              </a:spcBef>
              <a:buSzTx/>
              <a:buNone/>
              <a:defRPr sz="1400">
                <a:latin typeface="HelvNeue Light for IBM"/>
                <a:ea typeface="HelvNeue Light for IBM"/>
                <a:cs typeface="HelvNeue Light for IBM"/>
                <a:sym typeface="HelvNeue Light for IBM"/>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0" name="Text Placeholder 28"/>
          <p:cNvSpPr>
            <a:spLocks noGrp="1"/>
          </p:cNvSpPr>
          <p:nvPr>
            <p:ph type="body" sz="quarter" idx="21" hasCustomPrompt="1"/>
          </p:nvPr>
        </p:nvSpPr>
        <p:spPr>
          <a:xfrm>
            <a:off x="3785372" y="5432347"/>
            <a:ext cx="2675038" cy="645518"/>
          </a:xfrm>
        </p:spPr>
        <p:txBody>
          <a:bodyPr anchor="t" anchorCtr="0">
            <a:normAutofit/>
          </a:bodyPr>
          <a:lstStyle>
            <a:lvl1pPr marL="0" indent="0">
              <a:lnSpc>
                <a:spcPct val="100000"/>
              </a:lnSpc>
              <a:spcBef>
                <a:spcPts val="0"/>
              </a:spcBef>
              <a:buNone/>
              <a:defRPr sz="2200">
                <a:solidFill>
                  <a:srgbClr val="08BCA9"/>
                </a:solidFill>
              </a:defRPr>
            </a:lvl1pPr>
          </a:lstStyle>
          <a:p>
            <a:pPr lvl="0"/>
            <a:r>
              <a:rPr lang="en-US" dirty="0"/>
              <a:t>Text</a:t>
            </a:r>
          </a:p>
        </p:txBody>
      </p:sp>
      <p:sp>
        <p:nvSpPr>
          <p:cNvPr id="31" name="Shape 49"/>
          <p:cNvSpPr>
            <a:spLocks noGrp="1"/>
          </p:cNvSpPr>
          <p:nvPr>
            <p:ph type="body" sz="half" idx="22"/>
          </p:nvPr>
        </p:nvSpPr>
        <p:spPr>
          <a:xfrm>
            <a:off x="7111017" y="7073409"/>
            <a:ext cx="8782543" cy="1360968"/>
          </a:xfrm>
          <a:prstGeom prst="rect">
            <a:avLst/>
          </a:prstGeom>
        </p:spPr>
        <p:txBody>
          <a:bodyPr anchor="t" anchorCtr="0">
            <a:normAutofit/>
          </a:bodyPr>
          <a:lstStyle>
            <a:lvl1pPr marL="0" indent="0">
              <a:lnSpc>
                <a:spcPct val="150000"/>
              </a:lnSpc>
              <a:spcBef>
                <a:spcPts val="0"/>
              </a:spcBef>
              <a:buSzTx/>
              <a:buNone/>
              <a:defRPr sz="1400">
                <a:latin typeface="HelvNeue Light for IBM"/>
                <a:ea typeface="HelvNeue Light for IBM"/>
                <a:cs typeface="HelvNeue Light for IBM"/>
                <a:sym typeface="HelvNeue Light for IBM"/>
              </a:defRPr>
            </a:lvl1pPr>
            <a:lvl2pPr marL="0" indent="136550">
              <a:lnSpc>
                <a:spcPct val="150000"/>
              </a:lnSpc>
              <a:spcBef>
                <a:spcPts val="0"/>
              </a:spcBef>
              <a:buSzTx/>
              <a:buNone/>
              <a:defRPr sz="1400">
                <a:latin typeface="HelvNeue Light for IBM"/>
                <a:ea typeface="HelvNeue Light for IBM"/>
                <a:cs typeface="HelvNeue Light for IBM"/>
                <a:sym typeface="HelvNeue Light for IBM"/>
              </a:defRPr>
            </a:lvl2pPr>
            <a:lvl3pPr marL="0" indent="273100">
              <a:lnSpc>
                <a:spcPct val="150000"/>
              </a:lnSpc>
              <a:spcBef>
                <a:spcPts val="0"/>
              </a:spcBef>
              <a:buSzTx/>
              <a:buNone/>
              <a:defRPr sz="1400">
                <a:latin typeface="HelvNeue Light for IBM"/>
                <a:ea typeface="HelvNeue Light for IBM"/>
                <a:cs typeface="HelvNeue Light for IBM"/>
                <a:sym typeface="HelvNeue Light for IBM"/>
              </a:defRPr>
            </a:lvl3pPr>
            <a:lvl4pPr marL="0" indent="409649">
              <a:lnSpc>
                <a:spcPct val="150000"/>
              </a:lnSpc>
              <a:spcBef>
                <a:spcPts val="0"/>
              </a:spcBef>
              <a:buSzTx/>
              <a:buNone/>
              <a:defRPr sz="1400">
                <a:latin typeface="HelvNeue Light for IBM"/>
                <a:ea typeface="HelvNeue Light for IBM"/>
                <a:cs typeface="HelvNeue Light for IBM"/>
                <a:sym typeface="HelvNeue Light for IBM"/>
              </a:defRPr>
            </a:lvl4pPr>
            <a:lvl5pPr marL="0" indent="546198">
              <a:lnSpc>
                <a:spcPct val="150000"/>
              </a:lnSpc>
              <a:spcBef>
                <a:spcPts val="0"/>
              </a:spcBef>
              <a:buSzTx/>
              <a:buNone/>
              <a:defRPr sz="1400">
                <a:latin typeface="HelvNeue Light for IBM"/>
                <a:ea typeface="HelvNeue Light for IBM"/>
                <a:cs typeface="HelvNeue Light for IBM"/>
                <a:sym typeface="HelvNeue Light for IBM"/>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3" name="Text Placeholder 28"/>
          <p:cNvSpPr>
            <a:spLocks noGrp="1"/>
          </p:cNvSpPr>
          <p:nvPr>
            <p:ph type="body" sz="quarter" idx="23" hasCustomPrompt="1"/>
          </p:nvPr>
        </p:nvSpPr>
        <p:spPr>
          <a:xfrm>
            <a:off x="3785372" y="7073411"/>
            <a:ext cx="2675038" cy="645518"/>
          </a:xfrm>
        </p:spPr>
        <p:txBody>
          <a:bodyPr anchor="t" anchorCtr="0">
            <a:normAutofit/>
          </a:bodyPr>
          <a:lstStyle>
            <a:lvl1pPr marL="0" indent="0">
              <a:lnSpc>
                <a:spcPct val="100000"/>
              </a:lnSpc>
              <a:spcBef>
                <a:spcPts val="0"/>
              </a:spcBef>
              <a:buNone/>
              <a:defRPr sz="2200">
                <a:solidFill>
                  <a:srgbClr val="08BCA9"/>
                </a:solidFill>
              </a:defRPr>
            </a:lvl1pPr>
          </a:lstStyle>
          <a:p>
            <a:pPr lvl="0"/>
            <a:r>
              <a:rPr lang="en-US" dirty="0"/>
              <a:t>Text</a:t>
            </a:r>
          </a:p>
        </p:txBody>
      </p:sp>
      <p:sp>
        <p:nvSpPr>
          <p:cNvPr id="6" name="Text Placeholder 5"/>
          <p:cNvSpPr>
            <a:spLocks noGrp="1"/>
          </p:cNvSpPr>
          <p:nvPr>
            <p:ph type="body" sz="quarter" idx="24" hasCustomPrompt="1"/>
          </p:nvPr>
        </p:nvSpPr>
        <p:spPr>
          <a:xfrm>
            <a:off x="3785373" y="1066655"/>
            <a:ext cx="8720933" cy="579119"/>
          </a:xfrm>
        </p:spPr>
        <p:txBody>
          <a:bodyPr>
            <a:noAutofit/>
          </a:bodyPr>
          <a:lstStyle>
            <a:lvl1pPr marL="0" indent="0">
              <a:buNone/>
              <a:defRPr sz="2400">
                <a:solidFill>
                  <a:srgbClr val="1EC4E3"/>
                </a:solidFill>
              </a:defRPr>
            </a:lvl1pPr>
            <a:lvl2pPr marL="379305" indent="0">
              <a:buNone/>
              <a:defRPr sz="2400">
                <a:solidFill>
                  <a:srgbClr val="1EC4E3"/>
                </a:solidFill>
              </a:defRPr>
            </a:lvl2pPr>
            <a:lvl3pPr marL="758609" indent="0">
              <a:buNone/>
              <a:defRPr sz="2400">
                <a:solidFill>
                  <a:srgbClr val="1EC4E3"/>
                </a:solidFill>
              </a:defRPr>
            </a:lvl3pPr>
            <a:lvl4pPr marL="1137914" indent="0">
              <a:buNone/>
              <a:defRPr sz="2400">
                <a:solidFill>
                  <a:srgbClr val="1EC4E3"/>
                </a:solidFill>
              </a:defRPr>
            </a:lvl4pPr>
            <a:lvl5pPr marL="1517218" indent="0">
              <a:buNone/>
              <a:defRPr sz="2400">
                <a:solidFill>
                  <a:srgbClr val="1EC4E3"/>
                </a:solidFill>
              </a:defRPr>
            </a:lvl5pPr>
          </a:lstStyle>
          <a:p>
            <a:pPr lvl="0"/>
            <a:r>
              <a:rPr lang="en-US" dirty="0"/>
              <a:t>Title Text</a:t>
            </a: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755482" y="9147243"/>
            <a:ext cx="494563" cy="199415"/>
          </a:xfrm>
          <a:prstGeom prst="rect">
            <a:avLst/>
          </a:prstGeom>
        </p:spPr>
      </p:pic>
    </p:spTree>
    <p:extLst>
      <p:ext uri="{BB962C8B-B14F-4D97-AF65-F5344CB8AC3E}">
        <p14:creationId xmlns:p14="http://schemas.microsoft.com/office/powerpoint/2010/main" val="3741438404"/>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Copy">
    <p:spTree>
      <p:nvGrpSpPr>
        <p:cNvPr id="1" name=""/>
        <p:cNvGrpSpPr/>
        <p:nvPr/>
      </p:nvGrpSpPr>
      <p:grpSpPr>
        <a:xfrm>
          <a:off x="0" y="0"/>
          <a:ext cx="0" cy="0"/>
          <a:chOff x="0" y="0"/>
          <a:chExt cx="0" cy="0"/>
        </a:xfrm>
      </p:grpSpPr>
      <p:sp>
        <p:nvSpPr>
          <p:cNvPr id="48" name="Shape 48"/>
          <p:cNvSpPr>
            <a:spLocks noGrp="1"/>
          </p:cNvSpPr>
          <p:nvPr>
            <p:ph type="body" sz="quarter" idx="13"/>
          </p:nvPr>
        </p:nvSpPr>
        <p:spPr>
          <a:xfrm>
            <a:off x="2167283" y="1088802"/>
            <a:ext cx="1174284" cy="837526"/>
          </a:xfrm>
          <a:prstGeom prst="rect">
            <a:avLst/>
          </a:prstGeom>
        </p:spPr>
        <p:txBody>
          <a:bodyPr anchor="t">
            <a:noAutofit/>
          </a:bodyPr>
          <a:lstStyle>
            <a:lvl1pPr marL="0" indent="0">
              <a:spcBef>
                <a:spcPts val="0"/>
              </a:spcBef>
              <a:buSzTx/>
              <a:buNone/>
              <a:defRPr sz="1300" b="1">
                <a:solidFill>
                  <a:srgbClr val="263A48"/>
                </a:solidFill>
                <a:latin typeface="Helvetica" charset="0"/>
                <a:ea typeface="Helvetica" charset="0"/>
                <a:cs typeface="Helvetica" charset="0"/>
                <a:sym typeface="Helvetica"/>
              </a:defRPr>
            </a:lvl1pPr>
          </a:lstStyle>
          <a:p>
            <a:r>
              <a:rPr dirty="0"/>
              <a:t>Text</a:t>
            </a:r>
          </a:p>
        </p:txBody>
      </p:sp>
      <p:sp>
        <p:nvSpPr>
          <p:cNvPr id="49" name="Shape 49"/>
          <p:cNvSpPr>
            <a:spLocks noGrp="1"/>
          </p:cNvSpPr>
          <p:nvPr>
            <p:ph type="body" sz="half" idx="1"/>
          </p:nvPr>
        </p:nvSpPr>
        <p:spPr>
          <a:xfrm>
            <a:off x="3784902" y="4298899"/>
            <a:ext cx="3428299" cy="3326809"/>
          </a:xfrm>
          <a:prstGeom prst="rect">
            <a:avLst/>
          </a:prstGeom>
        </p:spPr>
        <p:txBody>
          <a:bodyPr anchor="t">
            <a:normAutofit/>
          </a:bodyPr>
          <a:lstStyle>
            <a:lvl1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1pPr>
            <a:lvl2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2pPr>
            <a:lvl3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3pPr>
            <a:lvl4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4pPr>
            <a:lvl5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5pPr>
          </a:lstStyle>
          <a:p>
            <a:r>
              <a:rPr dirty="0"/>
              <a:t>Body Level One</a:t>
            </a:r>
          </a:p>
          <a:p>
            <a:pPr lvl="1"/>
            <a:r>
              <a:rPr dirty="0"/>
              <a:t>Body Level Two</a:t>
            </a:r>
          </a:p>
          <a:p>
            <a:pPr lvl="0"/>
            <a:r>
              <a:rPr dirty="0"/>
              <a:t>Body Level Three</a:t>
            </a:r>
          </a:p>
          <a:p>
            <a:pPr lvl="1"/>
            <a:r>
              <a:rPr dirty="0"/>
              <a:t>Body Level Four</a:t>
            </a:r>
          </a:p>
          <a:p>
            <a:pPr lvl="2"/>
            <a:r>
              <a:rPr dirty="0"/>
              <a:t>Body Level Five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90544" y="1061475"/>
            <a:ext cx="691998" cy="682585"/>
          </a:xfrm>
          <a:prstGeom prst="rect">
            <a:avLst/>
          </a:prstGeom>
        </p:spPr>
      </p:pic>
      <p:sp>
        <p:nvSpPr>
          <p:cNvPr id="29" name="Text Placeholder 28"/>
          <p:cNvSpPr>
            <a:spLocks noGrp="1"/>
          </p:cNvSpPr>
          <p:nvPr>
            <p:ph type="body" sz="quarter" idx="17" hasCustomPrompt="1"/>
          </p:nvPr>
        </p:nvSpPr>
        <p:spPr>
          <a:xfrm>
            <a:off x="3785371" y="2847882"/>
            <a:ext cx="3427697" cy="1282953"/>
          </a:xfrm>
        </p:spPr>
        <p:txBody>
          <a:bodyPr anchor="t" anchorCtr="0">
            <a:normAutofit/>
          </a:bodyPr>
          <a:lstStyle>
            <a:lvl1pPr marL="0" indent="0">
              <a:lnSpc>
                <a:spcPct val="100000"/>
              </a:lnSpc>
              <a:spcBef>
                <a:spcPts val="61"/>
              </a:spcBef>
              <a:buNone/>
              <a:defRPr sz="3200">
                <a:solidFill>
                  <a:srgbClr val="08BCA9"/>
                </a:solidFill>
              </a:defRPr>
            </a:lvl1pPr>
          </a:lstStyle>
          <a:p>
            <a:pPr lvl="0"/>
            <a:r>
              <a:rPr lang="en-US" dirty="0"/>
              <a:t>Text</a:t>
            </a:r>
          </a:p>
        </p:txBody>
      </p:sp>
      <p:sp>
        <p:nvSpPr>
          <p:cNvPr id="20" name="Shape 49"/>
          <p:cNvSpPr>
            <a:spLocks noGrp="1"/>
          </p:cNvSpPr>
          <p:nvPr>
            <p:ph type="body" sz="half" idx="18"/>
          </p:nvPr>
        </p:nvSpPr>
        <p:spPr>
          <a:xfrm>
            <a:off x="7712229" y="4298899"/>
            <a:ext cx="3428299" cy="3326809"/>
          </a:xfrm>
          <a:prstGeom prst="rect">
            <a:avLst/>
          </a:prstGeom>
        </p:spPr>
        <p:txBody>
          <a:bodyPr anchor="t">
            <a:normAutofit/>
          </a:bodyPr>
          <a:lstStyle>
            <a:lvl1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1pPr>
            <a:lvl2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2pPr>
            <a:lvl3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3pPr>
            <a:lvl4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4pPr>
            <a:lvl5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5pPr>
          </a:lstStyle>
          <a:p>
            <a:r>
              <a:rPr dirty="0"/>
              <a:t>Body Level One</a:t>
            </a:r>
          </a:p>
          <a:p>
            <a:pPr lvl="1"/>
            <a:r>
              <a:rPr dirty="0"/>
              <a:t>Body Level Two</a:t>
            </a:r>
          </a:p>
          <a:p>
            <a:pPr lvl="0"/>
            <a:r>
              <a:rPr dirty="0"/>
              <a:t>Body Level Three</a:t>
            </a:r>
          </a:p>
          <a:p>
            <a:pPr lvl="1"/>
            <a:r>
              <a:rPr dirty="0"/>
              <a:t>Body Level Four</a:t>
            </a:r>
          </a:p>
          <a:p>
            <a:pPr lvl="2"/>
            <a:r>
              <a:rPr dirty="0"/>
              <a:t>Body Level Five</a:t>
            </a:r>
          </a:p>
        </p:txBody>
      </p:sp>
      <p:sp>
        <p:nvSpPr>
          <p:cNvPr id="22" name="Text Placeholder 28"/>
          <p:cNvSpPr>
            <a:spLocks noGrp="1"/>
          </p:cNvSpPr>
          <p:nvPr>
            <p:ph type="body" sz="quarter" idx="19" hasCustomPrompt="1"/>
          </p:nvPr>
        </p:nvSpPr>
        <p:spPr>
          <a:xfrm>
            <a:off x="7712695" y="2847882"/>
            <a:ext cx="3427697" cy="1282953"/>
          </a:xfrm>
        </p:spPr>
        <p:txBody>
          <a:bodyPr anchor="t" anchorCtr="0">
            <a:normAutofit/>
          </a:bodyPr>
          <a:lstStyle>
            <a:lvl1pPr marL="0" indent="0">
              <a:lnSpc>
                <a:spcPct val="100000"/>
              </a:lnSpc>
              <a:spcBef>
                <a:spcPts val="61"/>
              </a:spcBef>
              <a:buNone/>
              <a:defRPr sz="3200">
                <a:solidFill>
                  <a:srgbClr val="08BCA9"/>
                </a:solidFill>
              </a:defRPr>
            </a:lvl1pPr>
          </a:lstStyle>
          <a:p>
            <a:pPr lvl="0"/>
            <a:r>
              <a:rPr lang="en-US" dirty="0"/>
              <a:t>Text</a:t>
            </a:r>
          </a:p>
        </p:txBody>
      </p:sp>
      <p:sp>
        <p:nvSpPr>
          <p:cNvPr id="23" name="Shape 49"/>
          <p:cNvSpPr>
            <a:spLocks noGrp="1"/>
          </p:cNvSpPr>
          <p:nvPr>
            <p:ph type="body" sz="half" idx="20"/>
          </p:nvPr>
        </p:nvSpPr>
        <p:spPr>
          <a:xfrm>
            <a:off x="11639550" y="4298899"/>
            <a:ext cx="3428299" cy="3326809"/>
          </a:xfrm>
          <a:prstGeom prst="rect">
            <a:avLst/>
          </a:prstGeom>
        </p:spPr>
        <p:txBody>
          <a:bodyPr anchor="t">
            <a:normAutofit/>
          </a:bodyPr>
          <a:lstStyle>
            <a:lvl1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1pPr>
            <a:lvl2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2pPr>
            <a:lvl3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3pPr>
            <a:lvl4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4pPr>
            <a:lvl5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5pPr>
          </a:lstStyle>
          <a:p>
            <a:r>
              <a:rPr dirty="0"/>
              <a:t>Body Level One</a:t>
            </a:r>
          </a:p>
          <a:p>
            <a:pPr lvl="1"/>
            <a:r>
              <a:rPr dirty="0"/>
              <a:t>Body Level Two</a:t>
            </a:r>
          </a:p>
          <a:p>
            <a:pPr lvl="0"/>
            <a:r>
              <a:rPr dirty="0"/>
              <a:t>Body Level Three</a:t>
            </a:r>
          </a:p>
          <a:p>
            <a:pPr lvl="1"/>
            <a:r>
              <a:rPr dirty="0"/>
              <a:t>Body Level Four</a:t>
            </a:r>
          </a:p>
          <a:p>
            <a:pPr lvl="2"/>
            <a:r>
              <a:rPr dirty="0"/>
              <a:t>Body Level Five</a:t>
            </a:r>
          </a:p>
        </p:txBody>
      </p:sp>
      <p:sp>
        <p:nvSpPr>
          <p:cNvPr id="28" name="Text Placeholder 28"/>
          <p:cNvSpPr>
            <a:spLocks noGrp="1"/>
          </p:cNvSpPr>
          <p:nvPr>
            <p:ph type="body" sz="quarter" idx="21" hasCustomPrompt="1"/>
          </p:nvPr>
        </p:nvSpPr>
        <p:spPr>
          <a:xfrm>
            <a:off x="11640018" y="2847882"/>
            <a:ext cx="3427697" cy="1282953"/>
          </a:xfrm>
        </p:spPr>
        <p:txBody>
          <a:bodyPr anchor="t" anchorCtr="0">
            <a:normAutofit/>
          </a:bodyPr>
          <a:lstStyle>
            <a:lvl1pPr marL="0" indent="0">
              <a:lnSpc>
                <a:spcPct val="100000"/>
              </a:lnSpc>
              <a:spcBef>
                <a:spcPts val="61"/>
              </a:spcBef>
              <a:buNone/>
              <a:defRPr sz="3200">
                <a:solidFill>
                  <a:srgbClr val="08BCA9"/>
                </a:solidFill>
              </a:defRPr>
            </a:lvl1pPr>
          </a:lstStyle>
          <a:p>
            <a:pPr lvl="0"/>
            <a:r>
              <a:rPr lang="en-US" dirty="0"/>
              <a:t>Text</a:t>
            </a:r>
          </a:p>
        </p:txBody>
      </p:sp>
      <p:sp>
        <p:nvSpPr>
          <p:cNvPr id="12" name="Text Placeholder 5"/>
          <p:cNvSpPr>
            <a:spLocks noGrp="1"/>
          </p:cNvSpPr>
          <p:nvPr>
            <p:ph type="body" sz="quarter" idx="24" hasCustomPrompt="1"/>
          </p:nvPr>
        </p:nvSpPr>
        <p:spPr>
          <a:xfrm>
            <a:off x="3785373" y="1066655"/>
            <a:ext cx="8720933" cy="579119"/>
          </a:xfrm>
        </p:spPr>
        <p:txBody>
          <a:bodyPr>
            <a:noAutofit/>
          </a:bodyPr>
          <a:lstStyle>
            <a:lvl1pPr marL="0" indent="0">
              <a:buNone/>
              <a:defRPr sz="2400">
                <a:solidFill>
                  <a:srgbClr val="1EC4E3"/>
                </a:solidFill>
              </a:defRPr>
            </a:lvl1pPr>
            <a:lvl2pPr marL="379305" indent="0">
              <a:buNone/>
              <a:defRPr sz="2400">
                <a:solidFill>
                  <a:srgbClr val="1EC4E3"/>
                </a:solidFill>
              </a:defRPr>
            </a:lvl2pPr>
            <a:lvl3pPr marL="758609" indent="0">
              <a:buNone/>
              <a:defRPr sz="2400">
                <a:solidFill>
                  <a:srgbClr val="1EC4E3"/>
                </a:solidFill>
              </a:defRPr>
            </a:lvl3pPr>
            <a:lvl4pPr marL="1137914" indent="0">
              <a:buNone/>
              <a:defRPr sz="2400">
                <a:solidFill>
                  <a:srgbClr val="1EC4E3"/>
                </a:solidFill>
              </a:defRPr>
            </a:lvl4pPr>
            <a:lvl5pPr marL="1517218" indent="0">
              <a:buNone/>
              <a:defRPr sz="2400">
                <a:solidFill>
                  <a:srgbClr val="1EC4E3"/>
                </a:solidFill>
              </a:defRPr>
            </a:lvl5pPr>
          </a:lstStyle>
          <a:p>
            <a:pPr lvl="0"/>
            <a:r>
              <a:rPr lang="en-US" dirty="0"/>
              <a:t>Title Text</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755482" y="9147243"/>
            <a:ext cx="494563" cy="199415"/>
          </a:xfrm>
          <a:prstGeom prst="rect">
            <a:avLst/>
          </a:prstGeom>
        </p:spPr>
      </p:pic>
    </p:spTree>
    <p:extLst>
      <p:ext uri="{BB962C8B-B14F-4D97-AF65-F5344CB8AC3E}">
        <p14:creationId xmlns:p14="http://schemas.microsoft.com/office/powerpoint/2010/main" val="187523353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1_Graphic slide">
    <p:bg>
      <p:bgPr>
        <a:solidFill>
          <a:srgbClr val="FFFFFF"/>
        </a:solidFill>
        <a:effectLst/>
      </p:bgPr>
    </p:bg>
    <p:spTree>
      <p:nvGrpSpPr>
        <p:cNvPr id="1" name=""/>
        <p:cNvGrpSpPr/>
        <p:nvPr/>
      </p:nvGrpSpPr>
      <p:grpSpPr>
        <a:xfrm>
          <a:off x="0" y="0"/>
          <a:ext cx="0" cy="0"/>
          <a:chOff x="0" y="0"/>
          <a:chExt cx="0" cy="0"/>
        </a:xfrm>
      </p:grpSpPr>
      <p:sp>
        <p:nvSpPr>
          <p:cNvPr id="62" name="Shape 62"/>
          <p:cNvSpPr>
            <a:spLocks noGrp="1"/>
          </p:cNvSpPr>
          <p:nvPr>
            <p:ph type="title"/>
          </p:nvPr>
        </p:nvSpPr>
        <p:spPr>
          <a:xfrm>
            <a:off x="1124411" y="1131284"/>
            <a:ext cx="7514116" cy="615553"/>
          </a:xfrm>
          <a:prstGeom prst="rect">
            <a:avLst/>
          </a:prstGeom>
        </p:spPr>
        <p:txBody>
          <a:bodyPr anchor="t"/>
          <a:lstStyle>
            <a:lvl1pPr defTabSz="1455848">
              <a:lnSpc>
                <a:spcPts val="4778"/>
              </a:lnSpc>
              <a:defRPr sz="4100">
                <a:solidFill>
                  <a:schemeClr val="accent5"/>
                </a:solidFill>
                <a:latin typeface="HelvNeue Bold for IBM"/>
                <a:ea typeface="HelvNeue Bold for IBM"/>
                <a:cs typeface="HelvNeue Bold for IBM"/>
                <a:sym typeface="HelvNeue Bold for IBM"/>
              </a:defRPr>
            </a:lvl1pPr>
          </a:lstStyle>
          <a:p>
            <a:r>
              <a:t>Title Text</a:t>
            </a:r>
          </a:p>
        </p:txBody>
      </p:sp>
      <p:sp>
        <p:nvSpPr>
          <p:cNvPr id="63" name="Shape 63"/>
          <p:cNvSpPr>
            <a:spLocks noGrp="1"/>
          </p:cNvSpPr>
          <p:nvPr>
            <p:ph type="sldNum" sz="quarter" idx="2"/>
          </p:nvPr>
        </p:nvSpPr>
        <p:spPr>
          <a:xfrm>
            <a:off x="8685233" y="9221680"/>
            <a:ext cx="240839" cy="240832"/>
          </a:xfrm>
          <a:prstGeom prst="rect">
            <a:avLst/>
          </a:prstGeom>
        </p:spPr>
        <p:txBody>
          <a:bodyPr lIns="145646" tIns="72823" rIns="145646" bIns="72823"/>
          <a:lstStyle>
            <a:lvl1pPr defTabSz="1455848">
              <a:lnSpc>
                <a:spcPct val="100000"/>
              </a:lnSpc>
              <a:defRPr sz="1000">
                <a:latin typeface="Arial"/>
                <a:ea typeface="Arial"/>
                <a:cs typeface="Arial"/>
                <a:sym typeface="Arial"/>
              </a:defRPr>
            </a:lvl1pPr>
          </a:lstStyle>
          <a:p>
            <a:pPr algn="l" rtl="0"/>
            <a:fld id="{86CB4B4D-7CA3-9044-876B-883B54F8677D}" type="slidenum">
              <a:rPr kern="1200">
                <a:solidFill>
                  <a:srgbClr val="6D7777"/>
                </a:solidFill>
              </a:rPr>
              <a:pPr algn="l" rtl="0"/>
              <a:t>‹#›</a:t>
            </a:fld>
            <a:endParaRPr kern="1200">
              <a:solidFill>
                <a:srgbClr val="6D7777"/>
              </a:solidFill>
            </a:endParaRPr>
          </a:p>
        </p:txBody>
      </p:sp>
      <p:sp>
        <p:nvSpPr>
          <p:cNvPr id="64" name="Shape 64"/>
          <p:cNvSpPr/>
          <p:nvPr/>
        </p:nvSpPr>
        <p:spPr>
          <a:xfrm>
            <a:off x="8134017" y="9409283"/>
            <a:ext cx="504510" cy="14362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600" spc="0" baseline="33333">
                <a:solidFill>
                  <a:srgbClr val="5A5A5A"/>
                </a:solidFill>
              </a:defRPr>
            </a:lvl1pPr>
          </a:lstStyle>
          <a:p>
            <a:pPr algn="l" defTabSz="1456529" rtl="0"/>
            <a:r>
              <a:rPr sz="1400" kern="1200">
                <a:latin typeface="Arial"/>
              </a:rPr>
              <a:t>Page</a:t>
            </a:r>
          </a:p>
        </p:txBody>
      </p:sp>
      <p:sp>
        <p:nvSpPr>
          <p:cNvPr id="65" name="Shape 65"/>
          <p:cNvSpPr/>
          <p:nvPr/>
        </p:nvSpPr>
        <p:spPr>
          <a:xfrm>
            <a:off x="203936" y="9342099"/>
            <a:ext cx="2260860" cy="61555"/>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600" spc="0" baseline="33333">
                <a:solidFill>
                  <a:srgbClr val="5A5A5A"/>
                </a:solidFill>
              </a:defRPr>
            </a:lvl1pPr>
          </a:lstStyle>
          <a:p>
            <a:pPr algn="l" defTabSz="1456529" rtl="0"/>
            <a:r>
              <a:rPr sz="600" kern="1200">
                <a:latin typeface="Arial"/>
              </a:rPr>
              <a:t>© 2016 IBM Corporation</a:t>
            </a:r>
          </a:p>
        </p:txBody>
      </p:sp>
      <p:sp>
        <p:nvSpPr>
          <p:cNvPr id="66" name="Shape 66"/>
          <p:cNvSpPr/>
          <p:nvPr/>
        </p:nvSpPr>
        <p:spPr>
          <a:xfrm>
            <a:off x="14543758" y="9386700"/>
            <a:ext cx="2627754" cy="61555"/>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600" spc="0" baseline="33333">
                <a:solidFill>
                  <a:srgbClr val="5A5A5A"/>
                </a:solidFill>
              </a:defRPr>
            </a:lvl1pPr>
          </a:lstStyle>
          <a:p>
            <a:pPr algn="l" defTabSz="1456529" rtl="0"/>
            <a:r>
              <a:rPr sz="600" kern="1200">
                <a:latin typeface="Arial"/>
              </a:rPr>
              <a:t>IBM and Business Partner Use Only</a:t>
            </a:r>
          </a:p>
        </p:txBody>
      </p:sp>
      <p:pic>
        <p:nvPicPr>
          <p:cNvPr id="67" name="image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957783" y="49"/>
            <a:ext cx="1382541" cy="1348107"/>
          </a:xfrm>
          <a:prstGeom prst="rect">
            <a:avLst/>
          </a:prstGeom>
          <a:ln w="12700">
            <a:miter lim="400000"/>
          </a:ln>
        </p:spPr>
      </p:pic>
      <p:sp>
        <p:nvSpPr>
          <p:cNvPr id="68" name="Shape 68"/>
          <p:cNvSpPr/>
          <p:nvPr/>
        </p:nvSpPr>
        <p:spPr>
          <a:xfrm>
            <a:off x="15905777" y="938683"/>
            <a:ext cx="1552570" cy="341993"/>
          </a:xfrm>
          <a:prstGeom prst="rect">
            <a:avLst/>
          </a:prstGeom>
          <a:ln w="12700">
            <a:miter lim="400000"/>
          </a:ln>
          <a:extLst>
            <a:ext uri="{C572A759-6A51-4108-AA02-DFA0A04FC94B}">
              <ma14:wrappingTextBoxFlag xmlns="" xmlns:ma14="http://schemas.microsoft.com/office/mac/drawingml/2011/main" val="1"/>
            </a:ext>
          </a:extLst>
        </p:spPr>
        <p:txBody>
          <a:bodyPr lIns="72821" tIns="72823" rIns="72821" bIns="72823">
            <a:spAutoFit/>
          </a:bodyPr>
          <a:lstStyle>
            <a:lvl1pPr>
              <a:defRPr sz="900" b="1" i="1" spc="0" baseline="22222">
                <a:solidFill>
                  <a:srgbClr val="5A5A5A"/>
                </a:solidFill>
                <a:latin typeface="Arial"/>
                <a:ea typeface="Arial"/>
                <a:cs typeface="Arial"/>
                <a:sym typeface="Arial"/>
              </a:defRPr>
            </a:lvl1pPr>
          </a:lstStyle>
          <a:p>
            <a:pPr defTabSz="1456529" rtl="0"/>
            <a:r>
              <a:rPr sz="1900" i="0" kern="1200" dirty="0"/>
              <a:t>Fast Start</a:t>
            </a:r>
          </a:p>
        </p:txBody>
      </p:sp>
    </p:spTree>
    <p:extLst>
      <p:ext uri="{BB962C8B-B14F-4D97-AF65-F5344CB8AC3E}">
        <p14:creationId xmlns:p14="http://schemas.microsoft.com/office/powerpoint/2010/main" val="422029417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a:xfrm>
            <a:off x="867015" y="9040146"/>
            <a:ext cx="4046061" cy="519289"/>
          </a:xfrm>
          <a:prstGeom prst="rect">
            <a:avLst/>
          </a:prstGeom>
        </p:spPr>
        <p:txBody>
          <a:bodyPr lIns="145646" tIns="72823" rIns="145646" bIns="72823"/>
          <a:lstStyle/>
          <a:p>
            <a:pPr algn="l" defTabSz="1456529" rtl="0"/>
            <a:fld id="{D1D1DC96-2075-7847-B014-2AB1CDE2CC6A}" type="datetimeFigureOut">
              <a:rPr lang="en-US" sz="2900" kern="1200" smtClean="0">
                <a:solidFill>
                  <a:srgbClr val="6D7777"/>
                </a:solidFill>
              </a:rPr>
              <a:pPr algn="l" defTabSz="1456529" rtl="0"/>
              <a:t>10/16/2018</a:t>
            </a:fld>
            <a:endParaRPr lang="en-US" sz="2900" kern="1200" dirty="0">
              <a:solidFill>
                <a:srgbClr val="6D7777"/>
              </a:solidFill>
            </a:endParaRPr>
          </a:p>
        </p:txBody>
      </p:sp>
      <p:sp>
        <p:nvSpPr>
          <p:cNvPr id="4" name="Footer Placeholder 3"/>
          <p:cNvSpPr>
            <a:spLocks noGrp="1"/>
          </p:cNvSpPr>
          <p:nvPr>
            <p:ph type="ftr" sz="quarter" idx="11"/>
          </p:nvPr>
        </p:nvSpPr>
        <p:spPr>
          <a:xfrm>
            <a:off x="5924592" y="9040146"/>
            <a:ext cx="5491084" cy="519289"/>
          </a:xfrm>
          <a:prstGeom prst="rect">
            <a:avLst/>
          </a:prstGeom>
        </p:spPr>
        <p:txBody>
          <a:bodyPr lIns="145646" tIns="72823" rIns="145646" bIns="72823"/>
          <a:lstStyle/>
          <a:p>
            <a:pPr algn="l" defTabSz="1456529" rtl="0"/>
            <a:endParaRPr lang="en-US" sz="2900" kern="1200" dirty="0">
              <a:solidFill>
                <a:srgbClr val="6D7777"/>
              </a:solidFill>
            </a:endParaRPr>
          </a:p>
        </p:txBody>
      </p:sp>
      <p:sp>
        <p:nvSpPr>
          <p:cNvPr id="5" name="Slide Number Placeholder 4"/>
          <p:cNvSpPr>
            <a:spLocks noGrp="1"/>
          </p:cNvSpPr>
          <p:nvPr>
            <p:ph type="sldNum" sz="quarter" idx="12"/>
          </p:nvPr>
        </p:nvSpPr>
        <p:spPr>
          <a:xfrm>
            <a:off x="12427191" y="9040146"/>
            <a:ext cx="4046061" cy="519289"/>
          </a:xfrm>
          <a:prstGeom prst="rect">
            <a:avLst/>
          </a:prstGeom>
        </p:spPr>
        <p:txBody>
          <a:bodyPr lIns="145646" tIns="72823" rIns="145646" bIns="72823"/>
          <a:lstStyle/>
          <a:p>
            <a:pPr algn="l" defTabSz="1456529" rtl="0"/>
            <a:fld id="{0AB1E5A3-FAFB-B844-A33B-1BAB240620E5}" type="slidenum">
              <a:rPr lang="en-US" sz="2900" kern="1200" smtClean="0">
                <a:solidFill>
                  <a:srgbClr val="6D7777"/>
                </a:solidFill>
              </a:rPr>
              <a:pPr algn="l" defTabSz="1456529" rtl="0"/>
              <a:t>‹#›</a:t>
            </a:fld>
            <a:endParaRPr lang="en-US" sz="2900" kern="1200" dirty="0">
              <a:solidFill>
                <a:srgbClr val="6D7777"/>
              </a:solidFill>
            </a:endParaRPr>
          </a:p>
        </p:txBody>
      </p:sp>
    </p:spTree>
    <p:extLst>
      <p:ext uri="{BB962C8B-B14F-4D97-AF65-F5344CB8AC3E}">
        <p14:creationId xmlns:p14="http://schemas.microsoft.com/office/powerpoint/2010/main" val="435804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opy">
    <p:spTree>
      <p:nvGrpSpPr>
        <p:cNvPr id="1" name=""/>
        <p:cNvGrpSpPr/>
        <p:nvPr/>
      </p:nvGrpSpPr>
      <p:grpSpPr>
        <a:xfrm>
          <a:off x="0" y="0"/>
          <a:ext cx="0" cy="0"/>
          <a:chOff x="0" y="0"/>
          <a:chExt cx="0" cy="0"/>
        </a:xfrm>
      </p:grpSpPr>
      <p:sp>
        <p:nvSpPr>
          <p:cNvPr id="48" name="Shape 48"/>
          <p:cNvSpPr>
            <a:spLocks noGrp="1"/>
          </p:cNvSpPr>
          <p:nvPr>
            <p:ph type="body" sz="quarter" idx="13"/>
          </p:nvPr>
        </p:nvSpPr>
        <p:spPr>
          <a:xfrm>
            <a:off x="2167283" y="1088802"/>
            <a:ext cx="1174284" cy="837526"/>
          </a:xfrm>
          <a:prstGeom prst="rect">
            <a:avLst/>
          </a:prstGeom>
        </p:spPr>
        <p:txBody>
          <a:bodyPr anchor="t">
            <a:noAutofit/>
          </a:bodyPr>
          <a:lstStyle>
            <a:lvl1pPr marL="0" indent="0">
              <a:spcBef>
                <a:spcPts val="0"/>
              </a:spcBef>
              <a:buSzTx/>
              <a:buNone/>
              <a:defRPr sz="1300" b="1">
                <a:solidFill>
                  <a:srgbClr val="263A48"/>
                </a:solidFill>
                <a:latin typeface="Helvetica"/>
                <a:ea typeface="Helvetica"/>
                <a:cs typeface="Helvetica"/>
                <a:sym typeface="Helvetica"/>
              </a:defRPr>
            </a:lvl1pPr>
          </a:lstStyle>
          <a:p>
            <a:r>
              <a:t>Text</a:t>
            </a:r>
          </a:p>
        </p:txBody>
      </p:sp>
      <p:sp>
        <p:nvSpPr>
          <p:cNvPr id="49" name="Shape 49"/>
          <p:cNvSpPr>
            <a:spLocks noGrp="1"/>
          </p:cNvSpPr>
          <p:nvPr>
            <p:ph type="body" sz="half" idx="1"/>
          </p:nvPr>
        </p:nvSpPr>
        <p:spPr>
          <a:xfrm>
            <a:off x="3785373" y="1950247"/>
            <a:ext cx="8720933" cy="6865613"/>
          </a:xfrm>
          <a:prstGeom prst="rect">
            <a:avLst/>
          </a:prstGeom>
        </p:spPr>
        <p:txBody>
          <a:bodyPr anchor="t">
            <a:normAutofit/>
          </a:bodyPr>
          <a:lstStyle>
            <a:lvl1pPr marL="0" indent="0">
              <a:lnSpc>
                <a:spcPct val="150000"/>
              </a:lnSpc>
              <a:spcBef>
                <a:spcPts val="0"/>
              </a:spcBef>
              <a:buSzTx/>
              <a:buNone/>
              <a:defRPr sz="1300">
                <a:latin typeface="HelvNeue Light for IBM"/>
                <a:ea typeface="HelvNeue Light for IBM"/>
                <a:cs typeface="HelvNeue Light for IBM"/>
                <a:sym typeface="HelvNeue Light for IBM"/>
              </a:defRPr>
            </a:lvl1pPr>
            <a:lvl2pPr marL="0" indent="136550">
              <a:lnSpc>
                <a:spcPct val="150000"/>
              </a:lnSpc>
              <a:spcBef>
                <a:spcPts val="0"/>
              </a:spcBef>
              <a:buSzTx/>
              <a:buNone/>
              <a:defRPr sz="1300">
                <a:latin typeface="HelvNeue Light for IBM"/>
                <a:ea typeface="HelvNeue Light for IBM"/>
                <a:cs typeface="HelvNeue Light for IBM"/>
                <a:sym typeface="HelvNeue Light for IBM"/>
              </a:defRPr>
            </a:lvl2pPr>
            <a:lvl3pPr marL="0" indent="273100">
              <a:lnSpc>
                <a:spcPct val="150000"/>
              </a:lnSpc>
              <a:spcBef>
                <a:spcPts val="0"/>
              </a:spcBef>
              <a:buSzTx/>
              <a:buNone/>
              <a:defRPr sz="1300">
                <a:latin typeface="HelvNeue Light for IBM"/>
                <a:ea typeface="HelvNeue Light for IBM"/>
                <a:cs typeface="HelvNeue Light for IBM"/>
                <a:sym typeface="HelvNeue Light for IBM"/>
              </a:defRPr>
            </a:lvl3pPr>
            <a:lvl4pPr marL="0" indent="409649">
              <a:lnSpc>
                <a:spcPct val="150000"/>
              </a:lnSpc>
              <a:spcBef>
                <a:spcPts val="0"/>
              </a:spcBef>
              <a:buSzTx/>
              <a:buNone/>
              <a:defRPr sz="1300">
                <a:latin typeface="HelvNeue Light for IBM"/>
                <a:ea typeface="HelvNeue Light for IBM"/>
                <a:cs typeface="HelvNeue Light for IBM"/>
                <a:sym typeface="HelvNeue Light for IBM"/>
              </a:defRPr>
            </a:lvl4pPr>
            <a:lvl5pPr marL="0" indent="546198">
              <a:lnSpc>
                <a:spcPct val="150000"/>
              </a:lnSpc>
              <a:spcBef>
                <a:spcPts val="0"/>
              </a:spcBef>
              <a:buSzTx/>
              <a:buNone/>
              <a:defRPr sz="1300">
                <a:latin typeface="HelvNeue Light for IBM"/>
                <a:ea typeface="HelvNeue Light for IBM"/>
                <a:cs typeface="HelvNeue Light for IBM"/>
                <a:sym typeface="HelvNeue Light for IBM"/>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90544" y="1061475"/>
            <a:ext cx="691998" cy="682585"/>
          </a:xfrm>
          <a:prstGeom prst="rect">
            <a:avLst/>
          </a:prstGeom>
        </p:spPr>
      </p:pic>
      <p:sp>
        <p:nvSpPr>
          <p:cNvPr id="7" name="Text Placeholder 5"/>
          <p:cNvSpPr>
            <a:spLocks noGrp="1"/>
          </p:cNvSpPr>
          <p:nvPr>
            <p:ph type="body" sz="quarter" idx="24" hasCustomPrompt="1"/>
          </p:nvPr>
        </p:nvSpPr>
        <p:spPr>
          <a:xfrm>
            <a:off x="3785373" y="1066655"/>
            <a:ext cx="8720933" cy="579119"/>
          </a:xfrm>
        </p:spPr>
        <p:txBody>
          <a:bodyPr>
            <a:noAutofit/>
          </a:bodyPr>
          <a:lstStyle>
            <a:lvl1pPr marL="0" indent="0">
              <a:buNone/>
              <a:defRPr sz="2400">
                <a:solidFill>
                  <a:srgbClr val="1EC4E3"/>
                </a:solidFill>
              </a:defRPr>
            </a:lvl1pPr>
            <a:lvl2pPr marL="379305" indent="0">
              <a:buNone/>
              <a:defRPr sz="2400">
                <a:solidFill>
                  <a:srgbClr val="1EC4E3"/>
                </a:solidFill>
              </a:defRPr>
            </a:lvl2pPr>
            <a:lvl3pPr marL="758609" indent="0">
              <a:buNone/>
              <a:defRPr sz="2400">
                <a:solidFill>
                  <a:srgbClr val="1EC4E3"/>
                </a:solidFill>
              </a:defRPr>
            </a:lvl3pPr>
            <a:lvl4pPr marL="1137914" indent="0">
              <a:buNone/>
              <a:defRPr sz="2400">
                <a:solidFill>
                  <a:srgbClr val="1EC4E3"/>
                </a:solidFill>
              </a:defRPr>
            </a:lvl4pPr>
            <a:lvl5pPr marL="1517218" indent="0">
              <a:buNone/>
              <a:defRPr sz="2400">
                <a:solidFill>
                  <a:srgbClr val="1EC4E3"/>
                </a:solidFill>
              </a:defRPr>
            </a:lvl5pPr>
          </a:lstStyle>
          <a:p>
            <a:pPr lvl="0"/>
            <a:r>
              <a:rPr lang="en-US" dirty="0"/>
              <a:t>Title Text</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755482" y="9147243"/>
            <a:ext cx="494563" cy="199415"/>
          </a:xfrm>
          <a:prstGeom prst="rect">
            <a:avLst/>
          </a:prstGeom>
        </p:spPr>
      </p:pic>
    </p:spTree>
    <p:extLst>
      <p:ext uri="{BB962C8B-B14F-4D97-AF65-F5344CB8AC3E}">
        <p14:creationId xmlns:p14="http://schemas.microsoft.com/office/powerpoint/2010/main" val="2329062917"/>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33" name="Shape 33"/>
          <p:cNvSpPr>
            <a:spLocks noGrp="1"/>
          </p:cNvSpPr>
          <p:nvPr>
            <p:ph type="title"/>
          </p:nvPr>
        </p:nvSpPr>
        <p:spPr>
          <a:xfrm>
            <a:off x="1693385" y="4324621"/>
            <a:ext cx="13953493" cy="615681"/>
          </a:xfrm>
          <a:prstGeom prst="rect">
            <a:avLst/>
          </a:prstGeom>
        </p:spPr>
        <p:txBody>
          <a:bodyPr anchor="b"/>
          <a:lstStyle/>
          <a:p>
            <a:pPr lvl="0">
              <a:defRPr sz="1800" b="0"/>
            </a:pPr>
            <a:r>
              <a:rPr sz="4001" b="1"/>
              <a:t>Title Text</a:t>
            </a:r>
          </a:p>
        </p:txBody>
      </p:sp>
      <p:sp>
        <p:nvSpPr>
          <p:cNvPr id="34" name="Shape 34"/>
          <p:cNvSpPr>
            <a:spLocks noGrp="1"/>
          </p:cNvSpPr>
          <p:nvPr>
            <p:ph type="body" idx="1"/>
          </p:nvPr>
        </p:nvSpPr>
        <p:spPr>
          <a:xfrm>
            <a:off x="1693385" y="5029200"/>
            <a:ext cx="13953493" cy="3462486"/>
          </a:xfrm>
          <a:prstGeom prst="rect">
            <a:avLst/>
          </a:prstGeom>
        </p:spPr>
        <p:txBody>
          <a:bodyPr anchor="t"/>
          <a:lstStyle>
            <a:lvl1pPr marL="0" indent="0" defTabSz="457223">
              <a:spcBef>
                <a:spcPts val="2400"/>
              </a:spcBef>
              <a:buSzTx/>
              <a:buNone/>
              <a:defRPr sz="2900">
                <a:latin typeface="Arial"/>
                <a:ea typeface="Arial"/>
                <a:cs typeface="Arial"/>
                <a:sym typeface="Helvetica Neue Light"/>
              </a:defRPr>
            </a:lvl1pPr>
            <a:lvl2pPr marL="0" indent="228611" defTabSz="457223">
              <a:spcBef>
                <a:spcPts val="2400"/>
              </a:spcBef>
              <a:buSzTx/>
              <a:buNone/>
              <a:defRPr sz="2900">
                <a:latin typeface="Arial"/>
                <a:ea typeface="Arial"/>
                <a:cs typeface="Arial"/>
                <a:sym typeface="Helvetica Neue Light"/>
              </a:defRPr>
            </a:lvl2pPr>
            <a:lvl3pPr marL="0" indent="457223" defTabSz="457223">
              <a:spcBef>
                <a:spcPts val="2400"/>
              </a:spcBef>
              <a:buSzTx/>
              <a:buNone/>
              <a:defRPr sz="2900">
                <a:latin typeface="Arial"/>
                <a:ea typeface="Arial"/>
                <a:cs typeface="Arial"/>
                <a:sym typeface="Helvetica Neue Light"/>
              </a:defRPr>
            </a:lvl3pPr>
            <a:lvl4pPr marL="0" indent="685835" defTabSz="457223">
              <a:spcBef>
                <a:spcPts val="2400"/>
              </a:spcBef>
              <a:buSzTx/>
              <a:buNone/>
              <a:defRPr sz="2900">
                <a:latin typeface="Arial"/>
                <a:ea typeface="Arial"/>
                <a:cs typeface="Arial"/>
                <a:sym typeface="Helvetica Neue Light"/>
              </a:defRPr>
            </a:lvl4pPr>
            <a:lvl5pPr marL="0" indent="914446" defTabSz="457223">
              <a:spcBef>
                <a:spcPts val="2400"/>
              </a:spcBef>
              <a:buSzTx/>
              <a:buNone/>
              <a:defRPr sz="2900">
                <a:latin typeface="Arial"/>
                <a:ea typeface="Arial"/>
                <a:cs typeface="Arial"/>
                <a:sym typeface="Helvetica Neue Light"/>
              </a:defRPr>
            </a:lvl5pPr>
          </a:lstStyle>
          <a:p>
            <a:pPr lvl="0">
              <a:defRPr sz="1800"/>
            </a:pPr>
            <a:r>
              <a:rPr sz="2900" dirty="0"/>
              <a:t>Body Level One</a:t>
            </a:r>
          </a:p>
          <a:p>
            <a:pPr lvl="1">
              <a:defRPr sz="1800"/>
            </a:pPr>
            <a:r>
              <a:rPr sz="2900" dirty="0"/>
              <a:t>Body Level Two</a:t>
            </a:r>
          </a:p>
          <a:p>
            <a:pPr lvl="2">
              <a:defRPr sz="1800"/>
            </a:pPr>
            <a:r>
              <a:rPr sz="2900" dirty="0"/>
              <a:t>Body Level Three</a:t>
            </a:r>
          </a:p>
          <a:p>
            <a:pPr lvl="3">
              <a:defRPr sz="1800"/>
            </a:pPr>
            <a:r>
              <a:rPr sz="2900" dirty="0"/>
              <a:t>Body Level Four</a:t>
            </a:r>
          </a:p>
          <a:p>
            <a:pPr lvl="4">
              <a:defRPr sz="1800"/>
            </a:pPr>
            <a:r>
              <a:rPr sz="2900" dirty="0"/>
              <a:t>Body Level Five</a:t>
            </a:r>
          </a:p>
        </p:txBody>
      </p:sp>
      <p:sp>
        <p:nvSpPr>
          <p:cNvPr id="35" name="Shape 35"/>
          <p:cNvSpPr>
            <a:spLocks noGrp="1"/>
          </p:cNvSpPr>
          <p:nvPr>
            <p:ph type="sldNum" sz="quarter" idx="2"/>
          </p:nvPr>
        </p:nvSpPr>
        <p:spPr>
          <a:xfrm>
            <a:off x="145208" y="9321554"/>
            <a:ext cx="474420" cy="381001"/>
          </a:xfrm>
          <a:prstGeom prst="rect">
            <a:avLst/>
          </a:prstGeom>
        </p:spPr>
        <p:txBody>
          <a:bodyPr wrap="square"/>
          <a:lstStyle>
            <a:lvl1pPr>
              <a:defRPr>
                <a:solidFill>
                  <a:srgbClr val="000000"/>
                </a:solidFill>
              </a:defRPr>
            </a:lvl1pPr>
          </a:lstStyle>
          <a:p>
            <a:pPr lvl="0"/>
            <a:fld id="{86CB4B4D-7CA3-9044-876B-883B54F8677D}" type="slidenum">
              <a:t>‹#›</a:t>
            </a:fld>
            <a:endParaRPr/>
          </a:p>
        </p:txBody>
      </p:sp>
    </p:spTree>
    <p:extLst>
      <p:ext uri="{BB962C8B-B14F-4D97-AF65-F5344CB8AC3E}">
        <p14:creationId xmlns:p14="http://schemas.microsoft.com/office/powerpoint/2010/main" val="407735884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pPr lvl="0">
              <a:defRPr sz="1800" b="0"/>
            </a:pPr>
            <a:r>
              <a:rPr sz="4001" b="1"/>
              <a:t>Title Text</a:t>
            </a:r>
          </a:p>
        </p:txBody>
      </p:sp>
      <p:sp>
        <p:nvSpPr>
          <p:cNvPr id="21" name="Shape 21"/>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
        <p:nvSpPr>
          <p:cNvPr id="22" name="Shape 2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defRPr sz="1800" b="0"/>
            </a:pPr>
            <a:r>
              <a:rPr sz="4001" b="1"/>
              <a:t>Title Text</a:t>
            </a:r>
          </a:p>
        </p:txBody>
      </p:sp>
      <p:sp>
        <p:nvSpPr>
          <p:cNvPr id="25" name="Shape 25"/>
          <p:cNvSpPr>
            <a:spLocks noGrp="1"/>
          </p:cNvSpPr>
          <p:nvPr>
            <p:ph type="body" idx="1"/>
          </p:nvPr>
        </p:nvSpPr>
        <p:spPr>
          <a:xfrm>
            <a:off x="1270039" y="2603500"/>
            <a:ext cx="7112217" cy="6286500"/>
          </a:xfrm>
          <a:prstGeom prst="rect">
            <a:avLst/>
          </a:prstGeom>
        </p:spPr>
        <p:txBody>
          <a:bodyPr/>
          <a:lstStyle>
            <a:lvl1pPr marL="342917" indent="-342917">
              <a:spcBef>
                <a:spcPts val="3200"/>
              </a:spcBef>
              <a:defRPr sz="2801"/>
            </a:lvl1pPr>
            <a:lvl2pPr marL="685835" indent="-342917">
              <a:spcBef>
                <a:spcPts val="3200"/>
              </a:spcBef>
              <a:defRPr sz="2801"/>
            </a:lvl2pPr>
            <a:lvl3pPr marL="1028752" indent="-342917">
              <a:spcBef>
                <a:spcPts val="3200"/>
              </a:spcBef>
              <a:defRPr sz="2801"/>
            </a:lvl3pPr>
            <a:lvl4pPr marL="1371668" indent="-342917">
              <a:spcBef>
                <a:spcPts val="3200"/>
              </a:spcBef>
              <a:defRPr sz="2801"/>
            </a:lvl4pPr>
            <a:lvl5pPr marL="1714586" indent="-342917">
              <a:spcBef>
                <a:spcPts val="3200"/>
              </a:spcBef>
              <a:defRPr sz="2801"/>
            </a:lvl5pPr>
          </a:lstStyle>
          <a:p>
            <a:pPr lvl="0">
              <a:defRPr sz="1800"/>
            </a:pPr>
            <a:r>
              <a:rPr sz="2801"/>
              <a:t>Body Level One</a:t>
            </a:r>
          </a:p>
          <a:p>
            <a:pPr lvl="1">
              <a:defRPr sz="1800"/>
            </a:pPr>
            <a:r>
              <a:rPr sz="2801"/>
              <a:t>Body Level Two</a:t>
            </a:r>
          </a:p>
          <a:p>
            <a:pPr lvl="2">
              <a:defRPr sz="1800"/>
            </a:pPr>
            <a:r>
              <a:rPr sz="2801"/>
              <a:t>Body Level Three</a:t>
            </a:r>
          </a:p>
          <a:p>
            <a:pPr lvl="3">
              <a:defRPr sz="1800"/>
            </a:pPr>
            <a:r>
              <a:rPr sz="2801"/>
              <a:t>Body Level Four</a:t>
            </a:r>
          </a:p>
          <a:p>
            <a:pPr lvl="4">
              <a:defRPr sz="1800"/>
            </a:pPr>
            <a:r>
              <a:rPr sz="2801"/>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7" name="Shape 27"/>
          <p:cNvSpPr>
            <a:spLocks noGrp="1"/>
          </p:cNvSpPr>
          <p:nvPr>
            <p:ph type="body" idx="1"/>
          </p:nvPr>
        </p:nvSpPr>
        <p:spPr>
          <a:xfrm>
            <a:off x="1270039" y="1270000"/>
            <a:ext cx="14800185"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39" y="444500"/>
            <a:ext cx="14800185" cy="2159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b="0"/>
            </a:pPr>
            <a:r>
              <a:rPr sz="4001" b="1" dirty="0"/>
              <a:t>Title Text</a:t>
            </a:r>
          </a:p>
        </p:txBody>
      </p:sp>
      <p:sp>
        <p:nvSpPr>
          <p:cNvPr id="3" name="Shape 3"/>
          <p:cNvSpPr>
            <a:spLocks noGrp="1"/>
          </p:cNvSpPr>
          <p:nvPr>
            <p:ph type="body" idx="1"/>
          </p:nvPr>
        </p:nvSpPr>
        <p:spPr>
          <a:xfrm>
            <a:off x="1270039" y="2603500"/>
            <a:ext cx="14800185" cy="6286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3600" dirty="0"/>
              <a:t>Body Level One</a:t>
            </a:r>
          </a:p>
          <a:p>
            <a:pPr lvl="1">
              <a:defRPr sz="1800"/>
            </a:pPr>
            <a:r>
              <a:rPr sz="3600" dirty="0"/>
              <a:t>Body Level Two</a:t>
            </a:r>
          </a:p>
          <a:p>
            <a:pPr lvl="2">
              <a:defRPr sz="1800"/>
            </a:pPr>
            <a:r>
              <a:rPr sz="3600" dirty="0"/>
              <a:t>Body Level Three</a:t>
            </a:r>
          </a:p>
          <a:p>
            <a:pPr lvl="3">
              <a:defRPr sz="1800"/>
            </a:pPr>
            <a:r>
              <a:rPr sz="3600" dirty="0"/>
              <a:t>Body Level Four</a:t>
            </a:r>
          </a:p>
          <a:p>
            <a:pPr lvl="4">
              <a:defRPr sz="1800"/>
            </a:pPr>
            <a:r>
              <a:rPr sz="3600" dirty="0"/>
              <a:t>Body Level Five</a:t>
            </a:r>
          </a:p>
        </p:txBody>
      </p:sp>
      <p:sp>
        <p:nvSpPr>
          <p:cNvPr id="4" name="Shape 4"/>
          <p:cNvSpPr>
            <a:spLocks noGrp="1"/>
          </p:cNvSpPr>
          <p:nvPr>
            <p:ph type="sldNum" sz="quarter" idx="2"/>
          </p:nvPr>
        </p:nvSpPr>
        <p:spPr>
          <a:xfrm>
            <a:off x="206491" y="9340354"/>
            <a:ext cx="282129" cy="276999"/>
          </a:xfrm>
          <a:prstGeom prst="rect">
            <a:avLst/>
          </a:prstGeom>
          <a:ln w="12700">
            <a:miter lim="400000"/>
          </a:ln>
        </p:spPr>
        <p:txBody>
          <a:bodyPr wrap="none" lIns="0" tIns="0" rIns="0" bIns="0">
            <a:spAutoFit/>
          </a:bodyPr>
          <a:lstStyle>
            <a:lvl1pPr>
              <a:defRPr sz="1800">
                <a:solidFill>
                  <a:srgbClr val="A6AAA9"/>
                </a:solidFill>
                <a:latin typeface="Arial"/>
                <a:ea typeface="Arial"/>
                <a:cs typeface="Arial"/>
              </a:defRPr>
            </a:lvl1pPr>
          </a:lstStyle>
          <a:p>
            <a:fld id="{86CB4B4D-7CA3-9044-876B-883B54F867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 id="2147483661" r:id="rId10"/>
    <p:sldLayoutId id="2147483662" r:id="rId11"/>
  </p:sldLayoutIdLst>
  <p:transition spd="med"/>
  <p:txStyles>
    <p:titleStyle>
      <a:lvl1pPr defTabSz="584229">
        <a:defRPr sz="4001" b="1" i="0">
          <a:latin typeface="Helvetica Light"/>
          <a:ea typeface="Arial"/>
          <a:cs typeface="Arial"/>
          <a:sym typeface="Helvetica Neue"/>
        </a:defRPr>
      </a:lvl1pPr>
      <a:lvl2pPr indent="228611" defTabSz="584229">
        <a:defRPr sz="4001" b="1">
          <a:latin typeface="+mj-lt"/>
          <a:ea typeface="+mj-ea"/>
          <a:cs typeface="+mj-cs"/>
          <a:sym typeface="Helvetica Neue"/>
        </a:defRPr>
      </a:lvl2pPr>
      <a:lvl3pPr indent="457223" defTabSz="584229">
        <a:defRPr sz="4001" b="1">
          <a:latin typeface="+mj-lt"/>
          <a:ea typeface="+mj-ea"/>
          <a:cs typeface="+mj-cs"/>
          <a:sym typeface="Helvetica Neue"/>
        </a:defRPr>
      </a:lvl3pPr>
      <a:lvl4pPr indent="685835" defTabSz="584229">
        <a:defRPr sz="4001" b="1">
          <a:latin typeface="+mj-lt"/>
          <a:ea typeface="+mj-ea"/>
          <a:cs typeface="+mj-cs"/>
          <a:sym typeface="Helvetica Neue"/>
        </a:defRPr>
      </a:lvl4pPr>
      <a:lvl5pPr indent="914446" defTabSz="584229">
        <a:defRPr sz="4001" b="1">
          <a:latin typeface="+mj-lt"/>
          <a:ea typeface="+mj-ea"/>
          <a:cs typeface="+mj-cs"/>
          <a:sym typeface="Helvetica Neue"/>
        </a:defRPr>
      </a:lvl5pPr>
      <a:lvl6pPr indent="1143057" defTabSz="584229">
        <a:defRPr sz="4001" b="1">
          <a:latin typeface="+mj-lt"/>
          <a:ea typeface="+mj-ea"/>
          <a:cs typeface="+mj-cs"/>
          <a:sym typeface="Helvetica Neue"/>
        </a:defRPr>
      </a:lvl6pPr>
      <a:lvl7pPr indent="1371668" defTabSz="584229">
        <a:defRPr sz="4001" b="1">
          <a:latin typeface="+mj-lt"/>
          <a:ea typeface="+mj-ea"/>
          <a:cs typeface="+mj-cs"/>
          <a:sym typeface="Helvetica Neue"/>
        </a:defRPr>
      </a:lvl7pPr>
      <a:lvl8pPr indent="1600280" defTabSz="584229">
        <a:defRPr sz="4001" b="1">
          <a:latin typeface="+mj-lt"/>
          <a:ea typeface="+mj-ea"/>
          <a:cs typeface="+mj-cs"/>
          <a:sym typeface="Helvetica Neue"/>
        </a:defRPr>
      </a:lvl8pPr>
      <a:lvl9pPr indent="1828892" defTabSz="584229">
        <a:defRPr sz="4001" b="1">
          <a:latin typeface="+mj-lt"/>
          <a:ea typeface="+mj-ea"/>
          <a:cs typeface="+mj-cs"/>
          <a:sym typeface="Helvetica Neue"/>
        </a:defRPr>
      </a:lvl9pPr>
    </p:titleStyle>
    <p:bodyStyle>
      <a:lvl1pPr marL="444522" indent="-444522" defTabSz="584229">
        <a:spcBef>
          <a:spcPts val="4200"/>
        </a:spcBef>
        <a:buSzPct val="75000"/>
        <a:buChar char="•"/>
        <a:defRPr sz="3600">
          <a:latin typeface="Helvetica Light"/>
          <a:ea typeface="Arial"/>
          <a:cs typeface="Arial"/>
          <a:sym typeface="Helvetica Light"/>
        </a:defRPr>
      </a:lvl1pPr>
      <a:lvl2pPr marL="889045" indent="-444522" defTabSz="584229">
        <a:spcBef>
          <a:spcPts val="4200"/>
        </a:spcBef>
        <a:buSzPct val="75000"/>
        <a:buChar char="•"/>
        <a:defRPr sz="3600">
          <a:latin typeface="Helvetica Light"/>
          <a:ea typeface="Arial"/>
          <a:cs typeface="Arial"/>
          <a:sym typeface="Helvetica Light"/>
        </a:defRPr>
      </a:lvl2pPr>
      <a:lvl3pPr marL="1333567" indent="-444522" defTabSz="584229">
        <a:spcBef>
          <a:spcPts val="4200"/>
        </a:spcBef>
        <a:buSzPct val="75000"/>
        <a:buChar char="•"/>
        <a:defRPr sz="3600">
          <a:latin typeface="Helvetica Light"/>
          <a:ea typeface="Arial"/>
          <a:cs typeface="Arial"/>
          <a:sym typeface="Helvetica Light"/>
        </a:defRPr>
      </a:lvl3pPr>
      <a:lvl4pPr marL="1778089" indent="-444522" defTabSz="584229">
        <a:spcBef>
          <a:spcPts val="4200"/>
        </a:spcBef>
        <a:buSzPct val="75000"/>
        <a:buChar char="•"/>
        <a:defRPr sz="3600">
          <a:latin typeface="Helvetica Light"/>
          <a:ea typeface="Arial"/>
          <a:cs typeface="Arial"/>
          <a:sym typeface="Helvetica Light"/>
        </a:defRPr>
      </a:lvl4pPr>
      <a:lvl5pPr marL="2222612" indent="-444522" defTabSz="584229">
        <a:spcBef>
          <a:spcPts val="4200"/>
        </a:spcBef>
        <a:buSzPct val="75000"/>
        <a:buChar char="•"/>
        <a:defRPr sz="3600">
          <a:latin typeface="Helvetica Light"/>
          <a:ea typeface="Arial"/>
          <a:cs typeface="Arial"/>
          <a:sym typeface="Helvetica Light"/>
        </a:defRPr>
      </a:lvl5pPr>
      <a:lvl6pPr marL="2667134" indent="-444522" defTabSz="584229">
        <a:spcBef>
          <a:spcPts val="4200"/>
        </a:spcBef>
        <a:buSzPct val="75000"/>
        <a:buChar char="•"/>
        <a:defRPr sz="3600">
          <a:latin typeface="+mn-lt"/>
          <a:ea typeface="+mn-ea"/>
          <a:cs typeface="+mn-cs"/>
          <a:sym typeface="Helvetica Light"/>
        </a:defRPr>
      </a:lvl6pPr>
      <a:lvl7pPr marL="3111656" indent="-444522" defTabSz="584229">
        <a:spcBef>
          <a:spcPts val="4200"/>
        </a:spcBef>
        <a:buSzPct val="75000"/>
        <a:buChar char="•"/>
        <a:defRPr sz="3600">
          <a:latin typeface="+mn-lt"/>
          <a:ea typeface="+mn-ea"/>
          <a:cs typeface="+mn-cs"/>
          <a:sym typeface="Helvetica Light"/>
        </a:defRPr>
      </a:lvl7pPr>
      <a:lvl8pPr marL="3556178" indent="-444522" defTabSz="584229">
        <a:spcBef>
          <a:spcPts val="4200"/>
        </a:spcBef>
        <a:buSzPct val="75000"/>
        <a:buChar char="•"/>
        <a:defRPr sz="3600">
          <a:latin typeface="+mn-lt"/>
          <a:ea typeface="+mn-ea"/>
          <a:cs typeface="+mn-cs"/>
          <a:sym typeface="Helvetica Light"/>
        </a:defRPr>
      </a:lvl8pPr>
      <a:lvl9pPr marL="4000700" indent="-444522" defTabSz="584229">
        <a:spcBef>
          <a:spcPts val="4200"/>
        </a:spcBef>
        <a:buSzPct val="75000"/>
        <a:buChar char="•"/>
        <a:defRPr sz="3600">
          <a:latin typeface="+mn-lt"/>
          <a:ea typeface="+mn-ea"/>
          <a:cs typeface="+mn-cs"/>
          <a:sym typeface="Helvetica Light"/>
        </a:defRPr>
      </a:lvl9pPr>
    </p:bodyStyle>
    <p:otherStyle>
      <a:lvl1pPr algn="ctr" defTabSz="584229">
        <a:defRPr>
          <a:solidFill>
            <a:schemeClr val="tx1"/>
          </a:solidFill>
          <a:latin typeface="+mn-lt"/>
          <a:ea typeface="+mn-ea"/>
          <a:cs typeface="+mn-cs"/>
          <a:sym typeface="Helvetica Light"/>
        </a:defRPr>
      </a:lvl1pPr>
      <a:lvl2pPr indent="228611" algn="ctr" defTabSz="584229">
        <a:defRPr>
          <a:solidFill>
            <a:schemeClr val="tx1"/>
          </a:solidFill>
          <a:latin typeface="+mn-lt"/>
          <a:ea typeface="+mn-ea"/>
          <a:cs typeface="+mn-cs"/>
          <a:sym typeface="Helvetica Light"/>
        </a:defRPr>
      </a:lvl2pPr>
      <a:lvl3pPr indent="457223" algn="ctr" defTabSz="584229">
        <a:defRPr>
          <a:solidFill>
            <a:schemeClr val="tx1"/>
          </a:solidFill>
          <a:latin typeface="+mn-lt"/>
          <a:ea typeface="+mn-ea"/>
          <a:cs typeface="+mn-cs"/>
          <a:sym typeface="Helvetica Light"/>
        </a:defRPr>
      </a:lvl3pPr>
      <a:lvl4pPr indent="685835" algn="ctr" defTabSz="584229">
        <a:defRPr>
          <a:solidFill>
            <a:schemeClr val="tx1"/>
          </a:solidFill>
          <a:latin typeface="+mn-lt"/>
          <a:ea typeface="+mn-ea"/>
          <a:cs typeface="+mn-cs"/>
          <a:sym typeface="Helvetica Light"/>
        </a:defRPr>
      </a:lvl4pPr>
      <a:lvl5pPr indent="914446" algn="ctr" defTabSz="584229">
        <a:defRPr>
          <a:solidFill>
            <a:schemeClr val="tx1"/>
          </a:solidFill>
          <a:latin typeface="+mn-lt"/>
          <a:ea typeface="+mn-ea"/>
          <a:cs typeface="+mn-cs"/>
          <a:sym typeface="Helvetica Light"/>
        </a:defRPr>
      </a:lvl5pPr>
      <a:lvl6pPr indent="1143057" algn="ctr" defTabSz="584229">
        <a:defRPr>
          <a:solidFill>
            <a:schemeClr val="tx1"/>
          </a:solidFill>
          <a:latin typeface="+mn-lt"/>
          <a:ea typeface="+mn-ea"/>
          <a:cs typeface="+mn-cs"/>
          <a:sym typeface="Helvetica Light"/>
        </a:defRPr>
      </a:lvl6pPr>
      <a:lvl7pPr indent="1371668" algn="ctr" defTabSz="584229">
        <a:defRPr>
          <a:solidFill>
            <a:schemeClr val="tx1"/>
          </a:solidFill>
          <a:latin typeface="+mn-lt"/>
          <a:ea typeface="+mn-ea"/>
          <a:cs typeface="+mn-cs"/>
          <a:sym typeface="Helvetica Light"/>
        </a:defRPr>
      </a:lvl7pPr>
      <a:lvl8pPr indent="1600280" algn="ctr" defTabSz="584229">
        <a:defRPr>
          <a:solidFill>
            <a:schemeClr val="tx1"/>
          </a:solidFill>
          <a:latin typeface="+mn-lt"/>
          <a:ea typeface="+mn-ea"/>
          <a:cs typeface="+mn-cs"/>
          <a:sym typeface="Helvetica Light"/>
        </a:defRPr>
      </a:lvl8pPr>
      <a:lvl9pPr indent="1828892" algn="ctr" defTabSz="584229">
        <a:defRPr>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4298" y="1145105"/>
            <a:ext cx="7568089" cy="2062359"/>
          </a:xfrm>
          <a:prstGeom prst="rect">
            <a:avLst/>
          </a:prstGeom>
        </p:spPr>
        <p:txBody>
          <a:bodyPr vert="horz"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9386728" y="1289609"/>
            <a:ext cx="6936105" cy="2302297"/>
          </a:xfrm>
          <a:prstGeom prst="rect">
            <a:avLst/>
          </a:prstGeom>
        </p:spPr>
        <p:txBody>
          <a:bodyPr vert="horz" lIns="0" tIns="0" rIns="0" bIns="0" rtlCol="0" anchor="t" anchorCtr="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985614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7" r:id="rId21"/>
    <p:sldLayoutId id="2147483688" r:id="rId22"/>
    <p:sldLayoutId id="2147483689" r:id="rId23"/>
    <p:sldLayoutId id="2147483690" r:id="rId24"/>
    <p:sldLayoutId id="2147483691" r:id="rId25"/>
    <p:sldLayoutId id="2147483701" r:id="rId26"/>
  </p:sldLayoutIdLst>
  <p:txStyles>
    <p:titleStyle>
      <a:lvl1pPr algn="l" defTabSz="1456529" rtl="0" eaLnBrk="1" latinLnBrk="0" hangingPunct="1">
        <a:spcBef>
          <a:spcPct val="0"/>
        </a:spcBef>
        <a:buNone/>
        <a:defRPr sz="6701" kern="1200" baseline="0">
          <a:solidFill>
            <a:srgbClr val="FFFFFF"/>
          </a:solidFill>
          <a:latin typeface="+mj-lt"/>
          <a:ea typeface="+mj-ea"/>
          <a:cs typeface="+mj-cs"/>
        </a:defRPr>
      </a:lvl1pPr>
    </p:titleStyle>
    <p:bodyStyle>
      <a:lvl1pPr marL="455166" indent="-455166" algn="l" defTabSz="1456529" rtl="0" eaLnBrk="1" latinLnBrk="0" hangingPunct="1">
        <a:spcBef>
          <a:spcPct val="20000"/>
        </a:spcBef>
        <a:buFont typeface="Arial" panose="020B0604020202020204" pitchFamily="34" charset="0"/>
        <a:buChar char="–"/>
        <a:defRPr sz="3200" kern="1200" baseline="0">
          <a:solidFill>
            <a:srgbClr val="FFFFFF"/>
          </a:solidFill>
          <a:latin typeface="+mn-lt"/>
          <a:ea typeface="+mn-ea"/>
          <a:cs typeface="+mn-cs"/>
        </a:defRPr>
      </a:lvl1pPr>
      <a:lvl2pPr marL="993779" indent="-439993" algn="l" defTabSz="1456529" rtl="0" eaLnBrk="1" latinLnBrk="0" hangingPunct="1">
        <a:spcBef>
          <a:spcPct val="20000"/>
        </a:spcBef>
        <a:buFont typeface="Arial" panose="020B0604020202020204" pitchFamily="34" charset="0"/>
        <a:buChar char="•"/>
        <a:defRPr sz="2900" kern="1200" baseline="0">
          <a:solidFill>
            <a:srgbClr val="FFFFFF"/>
          </a:solidFill>
          <a:latin typeface="+mn-lt"/>
          <a:ea typeface="+mn-ea"/>
          <a:cs typeface="+mn-cs"/>
        </a:defRPr>
      </a:lvl2pPr>
      <a:lvl3pPr marL="1456529" indent="-462752" algn="l" defTabSz="1456529" rtl="0" eaLnBrk="1" latinLnBrk="0" hangingPunct="1">
        <a:spcBef>
          <a:spcPct val="20000"/>
        </a:spcBef>
        <a:buFont typeface="Arial" panose="020B0604020202020204" pitchFamily="34" charset="0"/>
        <a:buChar char="–"/>
        <a:defRPr sz="2501" kern="1200" baseline="0">
          <a:solidFill>
            <a:srgbClr val="FFFFFF"/>
          </a:solidFill>
          <a:latin typeface="+mn-lt"/>
          <a:ea typeface="+mn-ea"/>
          <a:cs typeface="+mn-cs"/>
        </a:defRPr>
      </a:lvl3pPr>
      <a:lvl4pPr marL="1825719" indent="-369190" algn="l" defTabSz="1456529" rtl="0" eaLnBrk="1" latinLnBrk="0" hangingPunct="1">
        <a:spcBef>
          <a:spcPct val="20000"/>
        </a:spcBef>
        <a:buFont typeface="Arial" panose="020B0604020202020204" pitchFamily="34" charset="0"/>
        <a:buChar char="–"/>
        <a:defRPr sz="2200" kern="1200" baseline="0">
          <a:solidFill>
            <a:srgbClr val="FFFFFF"/>
          </a:solidFill>
          <a:latin typeface="+mn-lt"/>
          <a:ea typeface="+mn-ea"/>
          <a:cs typeface="+mn-cs"/>
        </a:defRPr>
      </a:lvl4pPr>
      <a:lvl5pPr marL="2197438" indent="-371720" algn="l" defTabSz="1456529" rtl="0" eaLnBrk="1" latinLnBrk="0" hangingPunct="1">
        <a:spcBef>
          <a:spcPct val="20000"/>
        </a:spcBef>
        <a:buFont typeface="Arial" panose="020B0604020202020204" pitchFamily="34" charset="0"/>
        <a:buChar char="»"/>
        <a:defRPr sz="2200" kern="1200" baseline="0">
          <a:solidFill>
            <a:srgbClr val="FFFFFF"/>
          </a:solidFill>
          <a:latin typeface="+mn-lt"/>
          <a:ea typeface="+mn-ea"/>
          <a:cs typeface="+mn-cs"/>
        </a:defRPr>
      </a:lvl5pPr>
      <a:lvl6pPr marL="4005455" indent="-364133" algn="l" defTabSz="145652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33720" indent="-364133" algn="l" defTabSz="145652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61984" indent="-364133" algn="l" defTabSz="145652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190249" indent="-364133" algn="l" defTabSz="145652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456529" rtl="0" eaLnBrk="1" latinLnBrk="0" hangingPunct="1">
        <a:defRPr sz="2900" kern="1200">
          <a:solidFill>
            <a:schemeClr val="tx1"/>
          </a:solidFill>
          <a:latin typeface="+mn-lt"/>
          <a:ea typeface="+mn-ea"/>
          <a:cs typeface="+mn-cs"/>
        </a:defRPr>
      </a:lvl1pPr>
      <a:lvl2pPr marL="728264" algn="l" defTabSz="1456529" rtl="0" eaLnBrk="1" latinLnBrk="0" hangingPunct="1">
        <a:defRPr sz="2900" kern="1200">
          <a:solidFill>
            <a:schemeClr val="tx1"/>
          </a:solidFill>
          <a:latin typeface="+mn-lt"/>
          <a:ea typeface="+mn-ea"/>
          <a:cs typeface="+mn-cs"/>
        </a:defRPr>
      </a:lvl2pPr>
      <a:lvl3pPr marL="1456529" algn="l" defTabSz="1456529" rtl="0" eaLnBrk="1" latinLnBrk="0" hangingPunct="1">
        <a:defRPr sz="2900" kern="1200">
          <a:solidFill>
            <a:schemeClr val="tx1"/>
          </a:solidFill>
          <a:latin typeface="+mn-lt"/>
          <a:ea typeface="+mn-ea"/>
          <a:cs typeface="+mn-cs"/>
        </a:defRPr>
      </a:lvl3pPr>
      <a:lvl4pPr marL="2184794" algn="l" defTabSz="1456529" rtl="0" eaLnBrk="1" latinLnBrk="0" hangingPunct="1">
        <a:defRPr sz="2900" kern="1200">
          <a:solidFill>
            <a:schemeClr val="tx1"/>
          </a:solidFill>
          <a:latin typeface="+mn-lt"/>
          <a:ea typeface="+mn-ea"/>
          <a:cs typeface="+mn-cs"/>
        </a:defRPr>
      </a:lvl4pPr>
      <a:lvl5pPr marL="2913059" algn="l" defTabSz="1456529" rtl="0" eaLnBrk="1" latinLnBrk="0" hangingPunct="1">
        <a:defRPr sz="2900" kern="1200">
          <a:solidFill>
            <a:schemeClr val="tx1"/>
          </a:solidFill>
          <a:latin typeface="+mn-lt"/>
          <a:ea typeface="+mn-ea"/>
          <a:cs typeface="+mn-cs"/>
        </a:defRPr>
      </a:lvl5pPr>
      <a:lvl6pPr marL="3641323" algn="l" defTabSz="1456529" rtl="0" eaLnBrk="1" latinLnBrk="0" hangingPunct="1">
        <a:defRPr sz="2900" kern="1200">
          <a:solidFill>
            <a:schemeClr val="tx1"/>
          </a:solidFill>
          <a:latin typeface="+mn-lt"/>
          <a:ea typeface="+mn-ea"/>
          <a:cs typeface="+mn-cs"/>
        </a:defRPr>
      </a:lvl6pPr>
      <a:lvl7pPr marL="4369588" algn="l" defTabSz="1456529" rtl="0" eaLnBrk="1" latinLnBrk="0" hangingPunct="1">
        <a:defRPr sz="2900" kern="1200">
          <a:solidFill>
            <a:schemeClr val="tx1"/>
          </a:solidFill>
          <a:latin typeface="+mn-lt"/>
          <a:ea typeface="+mn-ea"/>
          <a:cs typeface="+mn-cs"/>
        </a:defRPr>
      </a:lvl7pPr>
      <a:lvl8pPr marL="5097852" algn="l" defTabSz="1456529" rtl="0" eaLnBrk="1" latinLnBrk="0" hangingPunct="1">
        <a:defRPr sz="2900" kern="1200">
          <a:solidFill>
            <a:schemeClr val="tx1"/>
          </a:solidFill>
          <a:latin typeface="+mn-lt"/>
          <a:ea typeface="+mn-ea"/>
          <a:cs typeface="+mn-cs"/>
        </a:defRPr>
      </a:lvl8pPr>
      <a:lvl9pPr marL="5826116" algn="l" defTabSz="1456529"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9.png"/><Relationship Id="rId3" Type="http://schemas.openxmlformats.org/officeDocument/2006/relationships/tags" Target="../tags/tag3.xml"/><Relationship Id="rId7" Type="http://schemas.openxmlformats.org/officeDocument/2006/relationships/notesSlide" Target="../notesSlides/notesSlide18.xml"/><Relationship Id="rId12" Type="http://schemas.openxmlformats.org/officeDocument/2006/relationships/image" Target="../media/image2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4.xml"/><Relationship Id="rId11" Type="http://schemas.openxmlformats.org/officeDocument/2006/relationships/image" Target="../media/image24.png"/><Relationship Id="rId5" Type="http://schemas.openxmlformats.org/officeDocument/2006/relationships/tags" Target="../tags/tag5.xml"/><Relationship Id="rId10" Type="http://schemas.openxmlformats.org/officeDocument/2006/relationships/image" Target="../media/image23.png"/><Relationship Id="rId4" Type="http://schemas.openxmlformats.org/officeDocument/2006/relationships/tags" Target="../tags/tag4.xml"/><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tags" Target="../tags/tag8.xml"/><Relationship Id="rId7" Type="http://schemas.openxmlformats.org/officeDocument/2006/relationships/notesSlide" Target="../notesSlides/notesSlide19.xml"/><Relationship Id="rId12" Type="http://schemas.openxmlformats.org/officeDocument/2006/relationships/image" Target="../media/image30.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4.xml"/><Relationship Id="rId11" Type="http://schemas.openxmlformats.org/officeDocument/2006/relationships/image" Target="../media/image29.png"/><Relationship Id="rId5" Type="http://schemas.openxmlformats.org/officeDocument/2006/relationships/tags" Target="../tags/tag10.xml"/><Relationship Id="rId10" Type="http://schemas.openxmlformats.org/officeDocument/2006/relationships/image" Target="../media/image28.png"/><Relationship Id="rId4" Type="http://schemas.openxmlformats.org/officeDocument/2006/relationships/tags" Target="../tags/tag9.xml"/><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tags" Target="../tags/tag13.xml"/><Relationship Id="rId7" Type="http://schemas.openxmlformats.org/officeDocument/2006/relationships/notesSlide" Target="../notesSlides/notesSlide20.xml"/><Relationship Id="rId12" Type="http://schemas.openxmlformats.org/officeDocument/2006/relationships/image" Target="../media/image36.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4.xml"/><Relationship Id="rId11" Type="http://schemas.openxmlformats.org/officeDocument/2006/relationships/image" Target="../media/image35.png"/><Relationship Id="rId5" Type="http://schemas.openxmlformats.org/officeDocument/2006/relationships/tags" Target="../tags/tag15.xml"/><Relationship Id="rId10" Type="http://schemas.openxmlformats.org/officeDocument/2006/relationships/image" Target="../media/image34.png"/><Relationship Id="rId4" Type="http://schemas.openxmlformats.org/officeDocument/2006/relationships/tags" Target="../tags/tag14.xml"/><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18.xml"/><Relationship Id="rId7" Type="http://schemas.openxmlformats.org/officeDocument/2006/relationships/image" Target="../media/image39.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8.png"/><Relationship Id="rId5" Type="http://schemas.openxmlformats.org/officeDocument/2006/relationships/notesSlide" Target="../notesSlides/notesSlide21.xml"/><Relationship Id="rId10" Type="http://schemas.openxmlformats.org/officeDocument/2006/relationships/image" Target="../media/image35.png"/><Relationship Id="rId4" Type="http://schemas.openxmlformats.org/officeDocument/2006/relationships/slideLayout" Target="../slideLayouts/slideLayout4.xml"/><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1.xml"/><Relationship Id="rId7" Type="http://schemas.openxmlformats.org/officeDocument/2006/relationships/notesSlide" Target="../notesSlides/notesSlide22.xml"/><Relationship Id="rId12" Type="http://schemas.openxmlformats.org/officeDocument/2006/relationships/image" Target="../media/image45.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4.xml"/><Relationship Id="rId11" Type="http://schemas.openxmlformats.org/officeDocument/2006/relationships/image" Target="../media/image44.png"/><Relationship Id="rId5" Type="http://schemas.openxmlformats.org/officeDocument/2006/relationships/tags" Target="../tags/tag23.xml"/><Relationship Id="rId10" Type="http://schemas.openxmlformats.org/officeDocument/2006/relationships/image" Target="../media/image43.png"/><Relationship Id="rId4" Type="http://schemas.openxmlformats.org/officeDocument/2006/relationships/tags" Target="../tags/tag22.xml"/><Relationship Id="rId9"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26.xml"/><Relationship Id="rId7" Type="http://schemas.openxmlformats.org/officeDocument/2006/relationships/image" Target="../media/image41.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23.xml"/><Relationship Id="rId5" Type="http://schemas.openxmlformats.org/officeDocument/2006/relationships/slideLayout" Target="../slideLayouts/slideLayout4.xml"/><Relationship Id="rId10" Type="http://schemas.openxmlformats.org/officeDocument/2006/relationships/image" Target="../media/image44.png"/><Relationship Id="rId4" Type="http://schemas.openxmlformats.org/officeDocument/2006/relationships/tags" Target="../tags/tag27.xml"/><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13" Type="http://schemas.openxmlformats.org/officeDocument/2006/relationships/image" Target="../media/image51.png"/><Relationship Id="rId3" Type="http://schemas.openxmlformats.org/officeDocument/2006/relationships/tags" Target="../tags/tag30.xml"/><Relationship Id="rId7" Type="http://schemas.openxmlformats.org/officeDocument/2006/relationships/slideLayout" Target="../slideLayouts/slideLayout4.xml"/><Relationship Id="rId12" Type="http://schemas.openxmlformats.org/officeDocument/2006/relationships/image" Target="../media/image50.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49.png"/><Relationship Id="rId5" Type="http://schemas.openxmlformats.org/officeDocument/2006/relationships/tags" Target="../tags/tag32.xml"/><Relationship Id="rId10" Type="http://schemas.openxmlformats.org/officeDocument/2006/relationships/image" Target="../media/image48.png"/><Relationship Id="rId4" Type="http://schemas.openxmlformats.org/officeDocument/2006/relationships/tags" Target="../tags/tag31.xml"/><Relationship Id="rId9" Type="http://schemas.openxmlformats.org/officeDocument/2006/relationships/image" Target="../media/image47.png"/><Relationship Id="rId14" Type="http://schemas.openxmlformats.org/officeDocument/2006/relationships/image" Target="../media/image52.png"/></Relationships>
</file>

<file path=ppt/slides/_rels/slide2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tags" Target="../tags/tag36.xml"/><Relationship Id="rId7" Type="http://schemas.openxmlformats.org/officeDocument/2006/relationships/image" Target="../media/image53.png"/><Relationship Id="rId12" Type="http://schemas.openxmlformats.org/officeDocument/2006/relationships/image" Target="../media/image58.gi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26.xml"/><Relationship Id="rId11" Type="http://schemas.openxmlformats.org/officeDocument/2006/relationships/image" Target="../media/image57.png"/><Relationship Id="rId5" Type="http://schemas.openxmlformats.org/officeDocument/2006/relationships/slideLayout" Target="../slideLayouts/slideLayout4.xml"/><Relationship Id="rId10" Type="http://schemas.openxmlformats.org/officeDocument/2006/relationships/image" Target="../media/image56.png"/><Relationship Id="rId4" Type="http://schemas.openxmlformats.org/officeDocument/2006/relationships/tags" Target="../tags/tag37.xml"/><Relationship Id="rId9"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tags" Target="../tags/tag40.xml"/><Relationship Id="rId7" Type="http://schemas.openxmlformats.org/officeDocument/2006/relationships/image" Target="../media/image61.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28.xml"/><Relationship Id="rId11" Type="http://schemas.openxmlformats.org/officeDocument/2006/relationships/image" Target="../media/image65.png"/><Relationship Id="rId5" Type="http://schemas.openxmlformats.org/officeDocument/2006/relationships/slideLayout" Target="../slideLayouts/slideLayout4.xml"/><Relationship Id="rId10" Type="http://schemas.openxmlformats.org/officeDocument/2006/relationships/image" Target="../media/image64.png"/><Relationship Id="rId4" Type="http://schemas.openxmlformats.org/officeDocument/2006/relationships/tags" Target="../tags/tag41.xml"/><Relationship Id="rId9"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42.xml"/><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43.xml"/><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svg"/></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tags" Target="../tags/tag46.xml"/><Relationship Id="rId7" Type="http://schemas.openxmlformats.org/officeDocument/2006/relationships/image" Target="../media/image41.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40.xml"/><Relationship Id="rId11" Type="http://schemas.openxmlformats.org/officeDocument/2006/relationships/image" Target="../media/image87.png"/><Relationship Id="rId5" Type="http://schemas.openxmlformats.org/officeDocument/2006/relationships/slideLayout" Target="../slideLayouts/slideLayout4.xml"/><Relationship Id="rId10" Type="http://schemas.openxmlformats.org/officeDocument/2006/relationships/image" Target="../media/image86.png"/><Relationship Id="rId4" Type="http://schemas.openxmlformats.org/officeDocument/2006/relationships/tags" Target="../tags/tag47.xml"/><Relationship Id="rId9" Type="http://schemas.openxmlformats.org/officeDocument/2006/relationships/image" Target="../media/image8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89.jpe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93.png"/></Relationships>
</file>

<file path=ppt/slides/_rels/slide4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96.png"/><Relationship Id="rId4" Type="http://schemas.openxmlformats.org/officeDocument/2006/relationships/image" Target="../media/image95.png"/></Relationships>
</file>

<file path=ppt/slides/_rels/slide4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8" Type="http://schemas.openxmlformats.org/officeDocument/2006/relationships/hyperlink" Target="https://peerj.com/articles/cs-93/author-4" TargetMode="External"/><Relationship Id="rId3" Type="http://schemas.openxmlformats.org/officeDocument/2006/relationships/image" Target="../media/image99.png"/><Relationship Id="rId7" Type="http://schemas.openxmlformats.org/officeDocument/2006/relationships/hyperlink" Target="https://peerj.com/articles/cs-93/author-3"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hyperlink" Target="https://peerj.com/articles/cs-93/author-2" TargetMode="External"/><Relationship Id="rId5" Type="http://schemas.openxmlformats.org/officeDocument/2006/relationships/hyperlink" Target="mailto:nikos.aletras@gmail.com" TargetMode="External"/><Relationship Id="rId4" Type="http://schemas.openxmlformats.org/officeDocument/2006/relationships/hyperlink" Target="https://peerj.com/articles/cs-93/author-1" TargetMode="External"/><Relationship Id="rId9" Type="http://schemas.openxmlformats.org/officeDocument/2006/relationships/image" Target="../media/image100.png"/></Relationships>
</file>

<file path=ppt/slides/_rels/slide5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5.xml"/><Relationship Id="rId1" Type="http://schemas.openxmlformats.org/officeDocument/2006/relationships/slideLayout" Target="../slideLayouts/slideLayout4.xml"/><Relationship Id="rId5" Type="http://schemas.openxmlformats.org/officeDocument/2006/relationships/image" Target="../media/image106.png"/><Relationship Id="rId4" Type="http://schemas.openxmlformats.org/officeDocument/2006/relationships/image" Target="../media/image105.png"/></Relationships>
</file>

<file path=ppt/slides/_rels/slide5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tags" Target="../tags/tag52.xml"/><Relationship Id="rId7" Type="http://schemas.openxmlformats.org/officeDocument/2006/relationships/notesSlide" Target="../notesSlides/notesSlide61.xml"/><Relationship Id="rId12" Type="http://schemas.openxmlformats.org/officeDocument/2006/relationships/image" Target="../media/image114.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Layout" Target="../slideLayouts/slideLayout4.xml"/><Relationship Id="rId11" Type="http://schemas.openxmlformats.org/officeDocument/2006/relationships/image" Target="../media/image113.png"/><Relationship Id="rId5" Type="http://schemas.openxmlformats.org/officeDocument/2006/relationships/tags" Target="../tags/tag54.xml"/><Relationship Id="rId10" Type="http://schemas.openxmlformats.org/officeDocument/2006/relationships/image" Target="../media/image112.png"/><Relationship Id="rId4" Type="http://schemas.openxmlformats.org/officeDocument/2006/relationships/tags" Target="../tags/tag53.xml"/><Relationship Id="rId9" Type="http://schemas.openxmlformats.org/officeDocument/2006/relationships/image" Target="../media/image111.png"/></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xml"/><Relationship Id="rId1" Type="http://schemas.openxmlformats.org/officeDocument/2006/relationships/tags" Target="../tags/tag55.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64.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tags" Target="../tags/tag58.xml"/><Relationship Id="rId7" Type="http://schemas.openxmlformats.org/officeDocument/2006/relationships/image" Target="../media/image118.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notesSlide" Target="../notesSlides/notesSlide64.xml"/><Relationship Id="rId5" Type="http://schemas.openxmlformats.org/officeDocument/2006/relationships/slideLayout" Target="../slideLayouts/slideLayout4.xml"/><Relationship Id="rId10" Type="http://schemas.openxmlformats.org/officeDocument/2006/relationships/image" Target="../media/image121.png"/><Relationship Id="rId4" Type="http://schemas.openxmlformats.org/officeDocument/2006/relationships/tags" Target="../tags/tag59.xml"/><Relationship Id="rId9" Type="http://schemas.openxmlformats.org/officeDocument/2006/relationships/image" Target="../media/image120.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0.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343D"/>
        </a:solidFill>
        <a:effectLst/>
      </p:bgPr>
    </p:bg>
    <p:spTree>
      <p:nvGrpSpPr>
        <p:cNvPr id="1" name=""/>
        <p:cNvGrpSpPr/>
        <p:nvPr/>
      </p:nvGrpSpPr>
      <p:grpSpPr>
        <a:xfrm>
          <a:off x="0" y="0"/>
          <a:ext cx="0" cy="0"/>
          <a:chOff x="0" y="0"/>
          <a:chExt cx="0" cy="0"/>
        </a:xfrm>
      </p:grpSpPr>
      <p:pic>
        <p:nvPicPr>
          <p:cNvPr id="43" name="droppedImage.pdf"/>
          <p:cNvPicPr/>
          <p:nvPr/>
        </p:nvPicPr>
        <p:blipFill>
          <a:blip r:embed="rId3">
            <a:extLst/>
          </a:blip>
          <a:stretch>
            <a:fillRect/>
          </a:stretch>
        </p:blipFill>
        <p:spPr>
          <a:xfrm>
            <a:off x="13872695" y="9096931"/>
            <a:ext cx="875705" cy="344028"/>
          </a:xfrm>
          <a:prstGeom prst="rect">
            <a:avLst/>
          </a:prstGeom>
          <a:ln w="12700">
            <a:miter lim="400000"/>
          </a:ln>
        </p:spPr>
      </p:pic>
      <p:sp>
        <p:nvSpPr>
          <p:cNvPr id="44" name="Shape 44"/>
          <p:cNvSpPr/>
          <p:nvPr/>
        </p:nvSpPr>
        <p:spPr>
          <a:xfrm>
            <a:off x="1449311" y="982131"/>
            <a:ext cx="15678815" cy="14773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l">
              <a:defRPr sz="1800"/>
            </a:pPr>
            <a:r>
              <a:rPr lang="pl-PL" sz="4800" b="1" dirty="0">
                <a:solidFill>
                  <a:srgbClr val="FFFFFF"/>
                </a:solidFill>
                <a:latin typeface="Arial"/>
                <a:ea typeface="Arial"/>
                <a:cs typeface="Arial"/>
                <a:sym typeface="Helvetica Neue Thin"/>
              </a:rPr>
              <a:t>AI for the legal domain: an explainability challenge</a:t>
            </a:r>
            <a:endParaRPr lang="pl-PL" sz="4800" b="1" dirty="0">
              <a:solidFill>
                <a:srgbClr val="FFFFFF"/>
              </a:solidFill>
              <a:latin typeface="Arial"/>
              <a:ea typeface="Arial"/>
              <a:cs typeface="Arial"/>
              <a:sym typeface="Helvetica Neue"/>
            </a:endParaRPr>
          </a:p>
          <a:p>
            <a:pPr lvl="0" algn="l">
              <a:defRPr sz="1800"/>
            </a:pPr>
            <a:r>
              <a:rPr lang="pl-PL" sz="4800" dirty="0">
                <a:solidFill>
                  <a:srgbClr val="FFFFFF"/>
                </a:solidFill>
                <a:latin typeface="Arial"/>
                <a:ea typeface="Arial"/>
                <a:cs typeface="Arial"/>
                <a:sym typeface="Helvetica Neue"/>
              </a:rPr>
              <a:t>PhD SRC @ IFIP WCC 2018 (extended)</a:t>
            </a:r>
          </a:p>
        </p:txBody>
      </p:sp>
      <p:sp>
        <p:nvSpPr>
          <p:cNvPr id="3" name="TextBox 2"/>
          <p:cNvSpPr txBox="1"/>
          <p:nvPr/>
        </p:nvSpPr>
        <p:spPr>
          <a:xfrm>
            <a:off x="10007518" y="5953909"/>
            <a:ext cx="6831704" cy="287258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84229" rtl="0" latinLnBrk="1" hangingPunct="0"/>
            <a:r>
              <a:rPr lang="pl-PL" dirty="0">
                <a:solidFill>
                  <a:schemeClr val="bg1"/>
                </a:solidFill>
              </a:rPr>
              <a:t>Alexandre Quemy</a:t>
            </a:r>
          </a:p>
          <a:p>
            <a:pPr algn="l" defTabSz="584229" rtl="0" latinLnBrk="1" hangingPunct="0"/>
            <a:r>
              <a:rPr lang="pl-PL" b="1">
                <a:solidFill>
                  <a:schemeClr val="bg1"/>
                </a:solidFill>
              </a:rPr>
              <a:t>IBM</a:t>
            </a:r>
            <a:endParaRPr lang="pl-PL" b="1" dirty="0">
              <a:solidFill>
                <a:schemeClr val="bg1"/>
              </a:solidFill>
            </a:endParaRPr>
          </a:p>
          <a:p>
            <a:pPr algn="l" defTabSz="584229" rtl="0" latinLnBrk="1" hangingPunct="0"/>
            <a:r>
              <a:rPr lang="pl-PL" b="1" dirty="0">
                <a:solidFill>
                  <a:schemeClr val="bg1"/>
                </a:solidFill>
              </a:rPr>
              <a:t>Politechnika Poznańska</a:t>
            </a:r>
          </a:p>
          <a:p>
            <a:pPr algn="l" defTabSz="584229" rtl="0" latinLnBrk="1" hangingPunct="0"/>
            <a:endParaRPr lang="pl-PL" b="1" dirty="0">
              <a:solidFill>
                <a:schemeClr val="bg1"/>
              </a:solidFill>
            </a:endParaRPr>
          </a:p>
          <a:p>
            <a:pPr algn="l" defTabSz="584229" rtl="0" latinLnBrk="1" hangingPunct="0"/>
            <a:r>
              <a:rPr lang="pl-PL" b="1" dirty="0">
                <a:solidFill>
                  <a:schemeClr val="bg1"/>
                </a:solidFill>
              </a:rPr>
              <a:t>Supervisor: Pr. Wrembel</a:t>
            </a:r>
            <a:endParaRPr lang="en-US" b="1" dirty="0">
              <a:solidFill>
                <a:schemeClr val="bg1"/>
              </a:solidFill>
            </a:endParaRPr>
          </a:p>
        </p:txBody>
      </p:sp>
      <p:pic>
        <p:nvPicPr>
          <p:cNvPr id="8" name="Picture 7" descr="A close up of a logo&#10;&#10;Description generated with very high confidence">
            <a:extLst>
              <a:ext uri="{FF2B5EF4-FFF2-40B4-BE49-F238E27FC236}">
                <a16:creationId xmlns:a16="http://schemas.microsoft.com/office/drawing/2014/main" id="{3B1A33DA-E06D-4FC0-81C7-D91A6969EC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69646" y="7370935"/>
            <a:ext cx="1040178" cy="1042570"/>
          </a:xfrm>
          <a:prstGeom prst="rect">
            <a:avLst/>
          </a:prstGeom>
        </p:spPr>
      </p:pic>
      <p:pic>
        <p:nvPicPr>
          <p:cNvPr id="10" name="Picture 9">
            <a:extLst>
              <a:ext uri="{FF2B5EF4-FFF2-40B4-BE49-F238E27FC236}">
                <a16:creationId xmlns:a16="http://schemas.microsoft.com/office/drawing/2014/main" id="{3AB7618F-17E4-4592-94CA-C394ED219C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69646" y="6003324"/>
            <a:ext cx="1042570" cy="1042570"/>
          </a:xfrm>
          <a:prstGeom prst="rect">
            <a:avLst/>
          </a:prstGeom>
        </p:spPr>
      </p:pic>
      <p:pic>
        <p:nvPicPr>
          <p:cNvPr id="1026" name="Picture 2" descr="https://blogs.lexisnexis.co.uk/futureoflaw/wp-content/uploads/sites/7/2016/08/scalesanddata-300x225.jpg">
            <a:extLst>
              <a:ext uri="{FF2B5EF4-FFF2-40B4-BE49-F238E27FC236}">
                <a16:creationId xmlns:a16="http://schemas.microsoft.com/office/drawing/2014/main" id="{009492D9-25AF-4981-818C-27815B287B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942" y="3554216"/>
            <a:ext cx="8446796" cy="6335098"/>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Context</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3583934"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Legal analysis:</a:t>
            </a:r>
            <a:br>
              <a:rPr lang="pl-PL" sz="3200" b="1" dirty="0">
                <a:solidFill>
                  <a:srgbClr val="5592DA"/>
                </a:solidFill>
                <a:ea typeface="Helvetica Neue Medium"/>
                <a:cs typeface="Helvetica Neue Medium"/>
                <a:sym typeface="Helvetica Neue Medium"/>
              </a:rPr>
            </a:br>
            <a:endParaRPr lang="pl-PL" sz="2800" b="1" dirty="0">
              <a:solidFill>
                <a:schemeClr val="tx1">
                  <a:lumMod val="65000"/>
                  <a:lumOff val="35000"/>
                </a:schemeClr>
              </a:solidFill>
            </a:endParaRPr>
          </a:p>
          <a:p>
            <a:pPr marL="444523" lvl="1" indent="0">
              <a:spcBef>
                <a:spcPts val="0"/>
              </a:spcBef>
              <a:buSzPct val="100000"/>
              <a:buNone/>
            </a:pPr>
            <a:r>
              <a:rPr lang="pl-PL" sz="2800" b="1" dirty="0">
                <a:solidFill>
                  <a:schemeClr val="tx1">
                    <a:lumMod val="65000"/>
                    <a:lumOff val="35000"/>
                  </a:schemeClr>
                </a:solidFill>
              </a:rPr>
              <a:t>Predicting and understanding justice decisions</a:t>
            </a:r>
          </a:p>
          <a:p>
            <a:pPr marL="444523" lvl="1" indent="0">
              <a:spcBef>
                <a:spcPts val="0"/>
              </a:spcBef>
              <a:buSzPct val="100000"/>
              <a:buNone/>
            </a:pPr>
            <a:endParaRPr lang="pl-PL" sz="2800" dirty="0">
              <a:solidFill>
                <a:schemeClr val="tx1">
                  <a:lumMod val="65000"/>
                  <a:lumOff val="35000"/>
                </a:schemeClr>
              </a:solidFill>
            </a:endParaRPr>
          </a:p>
        </p:txBody>
      </p:sp>
      <p:sp>
        <p:nvSpPr>
          <p:cNvPr id="2" name="Rectangle 1">
            <a:extLst>
              <a:ext uri="{FF2B5EF4-FFF2-40B4-BE49-F238E27FC236}">
                <a16:creationId xmlns:a16="http://schemas.microsoft.com/office/drawing/2014/main" id="{4D18D4AD-9993-451D-B01C-8777059578DA}"/>
              </a:ext>
            </a:extLst>
          </p:cNvPr>
          <p:cNvSpPr/>
          <p:nvPr/>
        </p:nvSpPr>
        <p:spPr>
          <a:xfrm>
            <a:off x="1631451" y="3535680"/>
            <a:ext cx="13469211" cy="4401205"/>
          </a:xfrm>
          <a:prstGeom prst="rect">
            <a:avLst/>
          </a:prstGeom>
        </p:spPr>
        <p:txBody>
          <a:bodyPr wrap="square">
            <a:spAutoFit/>
          </a:bodyPr>
          <a:lstStyle/>
          <a:p>
            <a:pPr marL="444523" lvl="1" indent="0" algn="l">
              <a:spcBef>
                <a:spcPts val="0"/>
              </a:spcBef>
              <a:buSzPct val="100000"/>
              <a:buNone/>
            </a:pPr>
            <a:r>
              <a:rPr lang="pl-PL" sz="2800" b="1" dirty="0">
                <a:solidFill>
                  <a:schemeClr val="tx1">
                    <a:lumMod val="65000"/>
                    <a:lumOff val="35000"/>
                  </a:schemeClr>
                </a:solidFill>
              </a:rPr>
              <a:t>Second Approach: </a:t>
            </a:r>
            <a:r>
              <a:rPr lang="pl-PL" sz="2800" dirty="0">
                <a:solidFill>
                  <a:schemeClr val="tx1">
                    <a:lumMod val="65000"/>
                    <a:lumOff val="35000"/>
                  </a:schemeClr>
                </a:solidFill>
              </a:rPr>
              <a:t>Data-Driven methods</a:t>
            </a:r>
            <a:br>
              <a:rPr lang="pl-PL" sz="2800" dirty="0">
                <a:solidFill>
                  <a:schemeClr val="tx1">
                    <a:lumMod val="65000"/>
                    <a:lumOff val="35000"/>
                  </a:schemeClr>
                </a:solidFill>
              </a:rPr>
            </a:br>
            <a:endParaRPr lang="pl-PL" sz="2800" dirty="0">
              <a:solidFill>
                <a:schemeClr val="tx1">
                  <a:lumMod val="65000"/>
                  <a:lumOff val="35000"/>
                </a:schemeClr>
              </a:solidFill>
            </a:endParaRPr>
          </a:p>
          <a:p>
            <a:pPr marL="0" indent="0" algn="l">
              <a:spcBef>
                <a:spcPts val="0"/>
              </a:spcBef>
              <a:buSzPct val="100000"/>
              <a:buNone/>
            </a:pPr>
            <a:r>
              <a:rPr lang="pl-PL" sz="2800" b="1" dirty="0">
                <a:solidFill>
                  <a:schemeClr val="tx1">
                    <a:lumMod val="65000"/>
                    <a:lumOff val="35000"/>
                  </a:schemeClr>
                </a:solidFill>
              </a:rPr>
              <a:t>Advantages:</a:t>
            </a:r>
          </a:p>
          <a:p>
            <a:pPr lvl="1" algn="l">
              <a:spcBef>
                <a:spcPts val="0"/>
              </a:spcBef>
              <a:buSzPct val="100000"/>
              <a:buFontTx/>
              <a:buChar char="→"/>
            </a:pPr>
            <a:r>
              <a:rPr lang="pl-PL" sz="2800" dirty="0">
                <a:solidFill>
                  <a:schemeClr val="tx1">
                    <a:lumMod val="65000"/>
                    <a:lumOff val="35000"/>
                  </a:schemeClr>
                </a:solidFill>
              </a:rPr>
              <a:t>Good at prediction</a:t>
            </a:r>
          </a:p>
          <a:p>
            <a:pPr lvl="1" algn="l">
              <a:spcBef>
                <a:spcPts val="0"/>
              </a:spcBef>
              <a:buSzPct val="100000"/>
              <a:buFontTx/>
              <a:buChar char="→"/>
            </a:pPr>
            <a:r>
              <a:rPr lang="pl-PL" sz="2800" dirty="0">
                <a:solidFill>
                  <a:schemeClr val="tx1">
                    <a:lumMod val="65000"/>
                    <a:lumOff val="35000"/>
                  </a:schemeClr>
                </a:solidFill>
              </a:rPr>
              <a:t>No hardcoded domain</a:t>
            </a:r>
          </a:p>
          <a:p>
            <a:pPr lvl="1" algn="l">
              <a:spcBef>
                <a:spcPts val="0"/>
              </a:spcBef>
              <a:buSzPct val="100000"/>
              <a:buFontTx/>
              <a:buChar char="→"/>
            </a:pPr>
            <a:endParaRPr lang="pl-PL" sz="2800" b="1" dirty="0">
              <a:solidFill>
                <a:schemeClr val="tx1">
                  <a:lumMod val="65000"/>
                  <a:lumOff val="35000"/>
                </a:schemeClr>
              </a:solidFill>
            </a:endParaRPr>
          </a:p>
          <a:p>
            <a:pPr marL="0" indent="0" algn="l">
              <a:spcBef>
                <a:spcPts val="0"/>
              </a:spcBef>
              <a:buSzPct val="100000"/>
              <a:buNone/>
            </a:pPr>
            <a:r>
              <a:rPr lang="pl-PL" sz="2800" b="1" dirty="0">
                <a:solidFill>
                  <a:schemeClr val="tx1">
                    <a:lumMod val="65000"/>
                    <a:lumOff val="35000"/>
                  </a:schemeClr>
                </a:solidFill>
              </a:rPr>
              <a:t>Drawbacks:</a:t>
            </a:r>
          </a:p>
          <a:p>
            <a:pPr lvl="1" algn="l">
              <a:spcBef>
                <a:spcPts val="0"/>
              </a:spcBef>
              <a:buSzPct val="100000"/>
              <a:buFontTx/>
              <a:buChar char="→"/>
            </a:pPr>
            <a:r>
              <a:rPr lang="pl-PL" sz="2800" dirty="0">
                <a:solidFill>
                  <a:schemeClr val="tx1">
                    <a:lumMod val="65000"/>
                    <a:lumOff val="35000"/>
                  </a:schemeClr>
                </a:solidFill>
              </a:rPr>
              <a:t>Cannot produce legal justification</a:t>
            </a:r>
          </a:p>
          <a:p>
            <a:pPr lvl="1" algn="l">
              <a:spcBef>
                <a:spcPts val="0"/>
              </a:spcBef>
              <a:buSzPct val="100000"/>
              <a:buFontTx/>
              <a:buChar char="→"/>
            </a:pPr>
            <a:r>
              <a:rPr lang="pl-PL" sz="2800" dirty="0">
                <a:solidFill>
                  <a:schemeClr val="tx1">
                    <a:lumMod val="65000"/>
                    <a:lumOff val="35000"/>
                  </a:schemeClr>
                </a:solidFill>
              </a:rPr>
              <a:t>Needs a lot of examples / data</a:t>
            </a:r>
          </a:p>
          <a:p>
            <a:pPr marL="444523" lvl="1" indent="0" algn="l">
              <a:spcBef>
                <a:spcPts val="0"/>
              </a:spcBef>
              <a:buSzPct val="100000"/>
              <a:buNone/>
            </a:pPr>
            <a:endParaRPr lang="pl-PL" sz="2800" dirty="0">
              <a:solidFill>
                <a:schemeClr val="tx1">
                  <a:lumMod val="65000"/>
                  <a:lumOff val="35000"/>
                </a:schemeClr>
              </a:solidFill>
            </a:endParaRPr>
          </a:p>
        </p:txBody>
      </p:sp>
      <p:sp>
        <p:nvSpPr>
          <p:cNvPr id="5" name="Rectangle 4">
            <a:extLst>
              <a:ext uri="{FF2B5EF4-FFF2-40B4-BE49-F238E27FC236}">
                <a16:creationId xmlns:a16="http://schemas.microsoft.com/office/drawing/2014/main" id="{B28ED45F-4362-42C8-83D5-AE33AA8BB01B}"/>
              </a:ext>
            </a:extLst>
          </p:cNvPr>
          <p:cNvSpPr/>
          <p:nvPr/>
        </p:nvSpPr>
        <p:spPr>
          <a:xfrm>
            <a:off x="1160340" y="8285556"/>
            <a:ext cx="11173252" cy="892552"/>
          </a:xfrm>
          <a:prstGeom prst="rect">
            <a:avLst/>
          </a:prstGeom>
        </p:spPr>
        <p:txBody>
          <a:bodyPr wrap="none">
            <a:spAutoFit/>
          </a:bodyPr>
          <a:lstStyle/>
          <a:p>
            <a:pPr marL="444523" lvl="1" indent="0" algn="l">
              <a:spcBef>
                <a:spcPts val="0"/>
              </a:spcBef>
              <a:buSzPct val="100000"/>
              <a:buNone/>
            </a:pPr>
            <a:r>
              <a:rPr lang="pl-PL" sz="2800" dirty="0">
                <a:solidFill>
                  <a:schemeClr val="tx1">
                    <a:lumMod val="65000"/>
                    <a:lumOff val="35000"/>
                  </a:schemeClr>
                </a:solidFill>
              </a:rPr>
              <a:t>	Ref: </a:t>
            </a:r>
            <a:r>
              <a:rPr lang="en-US" sz="2400" dirty="0">
                <a:solidFill>
                  <a:schemeClr val="tx1">
                    <a:lumMod val="65000"/>
                    <a:lumOff val="35000"/>
                  </a:schemeClr>
                </a:solidFill>
              </a:rPr>
              <a:t>Data Science Techniques for Law and Justice: Current State of</a:t>
            </a:r>
            <a:r>
              <a:rPr lang="pl-PL" sz="2400" dirty="0">
                <a:solidFill>
                  <a:schemeClr val="tx1">
                    <a:lumMod val="65000"/>
                    <a:lumOff val="35000"/>
                  </a:schemeClr>
                </a:solidFill>
              </a:rPr>
              <a:t> </a:t>
            </a:r>
            <a:r>
              <a:rPr lang="en-US" sz="2400" dirty="0">
                <a:solidFill>
                  <a:schemeClr val="tx1">
                    <a:lumMod val="65000"/>
                    <a:lumOff val="35000"/>
                  </a:schemeClr>
                </a:solidFill>
              </a:rPr>
              <a:t>Research </a:t>
            </a:r>
            <a:endParaRPr lang="pl-PL" sz="2400" dirty="0">
              <a:solidFill>
                <a:schemeClr val="tx1">
                  <a:lumMod val="65000"/>
                  <a:lumOff val="35000"/>
                </a:schemeClr>
              </a:solidFill>
            </a:endParaRPr>
          </a:p>
          <a:p>
            <a:pPr marL="444523" lvl="1" indent="0" algn="l">
              <a:spcBef>
                <a:spcPts val="0"/>
              </a:spcBef>
              <a:buSzPct val="100000"/>
              <a:buNone/>
            </a:pPr>
            <a:r>
              <a:rPr lang="pl-PL" sz="2400" dirty="0">
                <a:solidFill>
                  <a:schemeClr val="tx1">
                    <a:lumMod val="65000"/>
                    <a:lumOff val="35000"/>
                  </a:schemeClr>
                </a:solidFill>
              </a:rPr>
              <a:t>           </a:t>
            </a:r>
            <a:r>
              <a:rPr lang="en-US" sz="2400" dirty="0">
                <a:solidFill>
                  <a:schemeClr val="tx1">
                    <a:lumMod val="65000"/>
                    <a:lumOff val="35000"/>
                  </a:schemeClr>
                </a:solidFill>
              </a:rPr>
              <a:t>and Open Problems</a:t>
            </a:r>
            <a:r>
              <a:rPr lang="pl-PL" sz="2400" dirty="0">
                <a:solidFill>
                  <a:schemeClr val="tx1">
                    <a:lumMod val="65000"/>
                    <a:lumOff val="35000"/>
                  </a:schemeClr>
                </a:solidFill>
              </a:rPr>
              <a:t>, </a:t>
            </a:r>
            <a:r>
              <a:rPr lang="en-US" sz="2400" dirty="0">
                <a:solidFill>
                  <a:schemeClr val="tx1">
                    <a:lumMod val="65000"/>
                    <a:lumOff val="35000"/>
                  </a:schemeClr>
                </a:solidFill>
              </a:rPr>
              <a:t>Alexandre </a:t>
            </a:r>
            <a:r>
              <a:rPr lang="en-US" sz="2400" dirty="0" err="1">
                <a:solidFill>
                  <a:schemeClr val="tx1">
                    <a:lumMod val="65000"/>
                    <a:lumOff val="35000"/>
                  </a:schemeClr>
                </a:solidFill>
              </a:rPr>
              <a:t>Quemy</a:t>
            </a:r>
            <a:r>
              <a:rPr lang="pl-PL" sz="2400" dirty="0">
                <a:solidFill>
                  <a:schemeClr val="tx1">
                    <a:lumMod val="65000"/>
                    <a:lumOff val="35000"/>
                  </a:schemeClr>
                </a:solidFill>
              </a:rPr>
              <a:t>, </a:t>
            </a:r>
            <a:r>
              <a:rPr lang="en-US" sz="2400" dirty="0">
                <a:solidFill>
                  <a:schemeClr val="tx1">
                    <a:lumMod val="65000"/>
                    <a:lumOff val="35000"/>
                  </a:schemeClr>
                </a:solidFill>
              </a:rPr>
              <a:t> ADBIS</a:t>
            </a:r>
            <a:r>
              <a:rPr lang="pl-PL" sz="2400" dirty="0">
                <a:solidFill>
                  <a:schemeClr val="tx1">
                    <a:lumMod val="65000"/>
                    <a:lumOff val="35000"/>
                  </a:schemeClr>
                </a:solidFill>
              </a:rPr>
              <a:t> 2017</a:t>
            </a:r>
          </a:p>
        </p:txBody>
      </p:sp>
    </p:spTree>
    <p:extLst>
      <p:ext uri="{BB962C8B-B14F-4D97-AF65-F5344CB8AC3E}">
        <p14:creationId xmlns:p14="http://schemas.microsoft.com/office/powerpoint/2010/main" val="112915751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100" name="Shape 100"/>
          <p:cNvSpPr>
            <a:spLocks noGrp="1"/>
          </p:cNvSpPr>
          <p:nvPr>
            <p:ph type="title"/>
          </p:nvPr>
        </p:nvSpPr>
        <p:spPr>
          <a:xfrm>
            <a:off x="2727410" y="437372"/>
            <a:ext cx="10915965" cy="615553"/>
          </a:xfrm>
          <a:prstGeom prst="rect">
            <a:avLst/>
          </a:prstGeom>
        </p:spPr>
        <p:txBody>
          <a:bodyPr anchor="t"/>
          <a:lstStyle>
            <a:lvl1pPr>
              <a:defRPr sz="5100">
                <a:solidFill>
                  <a:srgbClr val="FFFFFF"/>
                </a:solidFill>
              </a:defRPr>
            </a:lvl1pPr>
          </a:lstStyle>
          <a:p>
            <a:pPr lvl="0">
              <a:defRPr sz="1800" b="0">
                <a:solidFill>
                  <a:srgbClr val="000000"/>
                </a:solidFill>
              </a:defRPr>
            </a:pPr>
            <a:r>
              <a:rPr lang="pl-PL" sz="4000" dirty="0">
                <a:solidFill>
                  <a:srgbClr val="F8F8F8"/>
                </a:solidFill>
                <a:latin typeface="Helvetica Light"/>
                <a:cs typeface="Helvetica Light"/>
              </a:rPr>
              <a:t>AGENDA</a:t>
            </a:r>
            <a:endParaRPr sz="4000" dirty="0">
              <a:solidFill>
                <a:srgbClr val="F8F8F8"/>
              </a:solidFill>
              <a:latin typeface="Helvetica Light"/>
              <a:cs typeface="Helvetica Light"/>
            </a:endParaRPr>
          </a:p>
        </p:txBody>
      </p:sp>
      <p:sp>
        <p:nvSpPr>
          <p:cNvPr id="102" name="Shape 102"/>
          <p:cNvSpPr/>
          <p:nvPr/>
        </p:nvSpPr>
        <p:spPr>
          <a:xfrm>
            <a:off x="3585622" y="1642816"/>
            <a:ext cx="10959547" cy="7850226"/>
          </a:xfrm>
          <a:prstGeom prst="rect">
            <a:avLst/>
          </a:prstGeom>
          <a:ln w="12700">
            <a:miter lim="400000"/>
          </a:ln>
          <a:effectLst>
            <a:outerShdw blurRad="88900" dist="25400" dir="2700000" rotWithShape="0">
              <a:srgbClr val="4F7D93">
                <a:alpha val="50000"/>
              </a:srgbClr>
            </a:outerShdw>
          </a:effectLst>
          <a:extLst>
            <a:ext uri="{C572A759-6A51-4108-AA02-DFA0A04FC94B}">
              <ma14:wrappingTextBoxFlag xmlns="" xmlns:ma14="http://schemas.microsoft.com/office/mac/drawingml/2011/main" val="1"/>
            </a:ext>
          </a:extLst>
        </p:spPr>
        <p:txBody>
          <a:bodyPr wrap="square" lIns="0" tIns="0" rIns="0" bIns="0">
            <a:spAutoFit/>
          </a:bodyPr>
          <a:lstStyle/>
          <a:p>
            <a:pPr algn="l" defTabSz="650273">
              <a:defRPr sz="1800"/>
            </a:pPr>
            <a:r>
              <a:rPr lang="pl-PL" sz="3401" dirty="0">
                <a:solidFill>
                  <a:srgbClr val="FFFFFF"/>
                </a:solidFill>
                <a:latin typeface="Helvetica Light"/>
                <a:ea typeface="Helvetica"/>
                <a:cs typeface="Helvetica Light"/>
                <a:sym typeface="Helvetica"/>
              </a:rPr>
              <a:t>Introduction to Legal Analytics</a:t>
            </a:r>
            <a:br>
              <a:rPr lang="pl-PL" sz="3401" dirty="0">
                <a:solidFill>
                  <a:srgbClr val="FFFFFF"/>
                </a:solidFill>
                <a:latin typeface="Helvetica Light"/>
                <a:ea typeface="Helvetica"/>
                <a:cs typeface="Helvetica Light"/>
                <a:sym typeface="Helvetica"/>
              </a:rPr>
            </a:br>
            <a:br>
              <a:rPr lang="pl-PL" sz="3401" dirty="0">
                <a:solidFill>
                  <a:srgbClr val="FFFFFF"/>
                </a:solidFill>
                <a:latin typeface="Helvetica Light"/>
                <a:ea typeface="Helvetica"/>
                <a:cs typeface="Helvetica Light"/>
                <a:sym typeface="Helvetica"/>
              </a:rPr>
            </a:br>
            <a:r>
              <a:rPr lang="pl-PL" sz="3401" dirty="0">
                <a:solidFill>
                  <a:srgbClr val="FFFFFF"/>
                </a:solidFill>
                <a:latin typeface="Helvetica Light"/>
                <a:ea typeface="Helvetica"/>
                <a:cs typeface="Helvetica Light"/>
                <a:sym typeface="Helvetica"/>
              </a:rPr>
              <a:t>Phase 1. – Prediction problem</a:t>
            </a:r>
          </a:p>
          <a:p>
            <a:pPr algn="l" defTabSz="650273">
              <a:defRPr sz="1800"/>
            </a:pPr>
            <a:r>
              <a:rPr lang="pl-PL" sz="3401" dirty="0">
                <a:solidFill>
                  <a:srgbClr val="FFFFFF"/>
                </a:solidFill>
                <a:latin typeface="Helvetica Light"/>
                <a:ea typeface="Helvetica"/>
                <a:cs typeface="Helvetica Light"/>
                <a:sym typeface="Helvetica"/>
              </a:rPr>
              <a:t>	→ Hypergraph Case Based Reasoning</a:t>
            </a:r>
            <a:br>
              <a:rPr lang="pl-PL" sz="3401" dirty="0">
                <a:solidFill>
                  <a:srgbClr val="FFFFFF"/>
                </a:solidFill>
                <a:latin typeface="Helvetica Light"/>
                <a:ea typeface="Helvetica"/>
                <a:cs typeface="Helvetica Light"/>
                <a:sym typeface="Helvetica"/>
              </a:rPr>
            </a:br>
            <a:r>
              <a:rPr lang="pl-PL" sz="3401" dirty="0">
                <a:solidFill>
                  <a:srgbClr val="FFFFFF"/>
                </a:solidFill>
                <a:latin typeface="Helvetica Light"/>
                <a:ea typeface="Helvetica"/>
                <a:cs typeface="Helvetica Light"/>
                <a:sym typeface="Helvetica"/>
              </a:rPr>
              <a:t>	→ European Court of Human Rights Open Data</a:t>
            </a:r>
            <a:br>
              <a:rPr lang="pl-PL" sz="3401" dirty="0">
                <a:solidFill>
                  <a:srgbClr val="FFFFFF"/>
                </a:solidFill>
                <a:latin typeface="Helvetica Light"/>
                <a:ea typeface="Helvetica"/>
                <a:cs typeface="Helvetica Light"/>
                <a:sym typeface="Helvetica"/>
              </a:rPr>
            </a:br>
            <a:r>
              <a:rPr lang="pl-PL" sz="3401" dirty="0">
                <a:solidFill>
                  <a:srgbClr val="FFFFFF"/>
                </a:solidFill>
                <a:latin typeface="Helvetica Light"/>
                <a:ea typeface="Helvetica"/>
                <a:cs typeface="Helvetica Light"/>
                <a:sym typeface="Helvetica"/>
              </a:rPr>
              <a:t>	→ Prediction of the ECHR decisions</a:t>
            </a:r>
            <a:br>
              <a:rPr lang="pl-PL" sz="3401" dirty="0">
                <a:solidFill>
                  <a:srgbClr val="FFFFFF"/>
                </a:solidFill>
                <a:latin typeface="Helvetica Light"/>
                <a:ea typeface="Helvetica"/>
                <a:cs typeface="Helvetica Light"/>
                <a:sym typeface="Helvetica"/>
              </a:rPr>
            </a:br>
            <a:endParaRPr lang="pl-PL" sz="3401" dirty="0">
              <a:solidFill>
                <a:srgbClr val="FFFFFF"/>
              </a:solidFill>
              <a:latin typeface="Helvetica Light"/>
              <a:ea typeface="Helvetica"/>
              <a:cs typeface="Helvetica Light"/>
              <a:sym typeface="Helvetica"/>
            </a:endParaRPr>
          </a:p>
          <a:p>
            <a:pPr algn="l" defTabSz="650273">
              <a:defRPr sz="1800"/>
            </a:pPr>
            <a:r>
              <a:rPr lang="pl-PL" sz="3401" dirty="0">
                <a:solidFill>
                  <a:srgbClr val="FFFFFF"/>
                </a:solidFill>
                <a:latin typeface="Helvetica Light"/>
                <a:ea typeface="Helvetica"/>
                <a:cs typeface="Helvetica Light"/>
                <a:sym typeface="Helvetica"/>
              </a:rPr>
              <a:t>Phase 2. – Justification problem</a:t>
            </a:r>
          </a:p>
          <a:p>
            <a:pPr algn="l" defTabSz="650273">
              <a:defRPr sz="1800"/>
            </a:pPr>
            <a:r>
              <a:rPr lang="pl-PL" sz="3401" dirty="0">
                <a:solidFill>
                  <a:srgbClr val="FFFFFF"/>
                </a:solidFill>
                <a:latin typeface="Helvetica Light"/>
                <a:ea typeface="Helvetica"/>
                <a:cs typeface="Helvetica Light"/>
                <a:sym typeface="Helvetica"/>
              </a:rPr>
              <a:t>	→ Direct justification with HCBR</a:t>
            </a:r>
            <a:br>
              <a:rPr lang="pl-PL" sz="3401" dirty="0">
                <a:solidFill>
                  <a:srgbClr val="FFFFFF"/>
                </a:solidFill>
                <a:latin typeface="Helvetica Light"/>
                <a:ea typeface="Helvetica"/>
                <a:cs typeface="Helvetica Light"/>
                <a:sym typeface="Helvetica"/>
              </a:rPr>
            </a:br>
            <a:r>
              <a:rPr lang="pl-PL" sz="3401" dirty="0">
                <a:solidFill>
                  <a:srgbClr val="FFFFFF"/>
                </a:solidFill>
                <a:latin typeface="Helvetica Light"/>
                <a:ea typeface="Helvetica"/>
                <a:cs typeface="Helvetica Light"/>
                <a:sym typeface="Helvetica"/>
              </a:rPr>
              <a:t>	→ Graph reconstruction using HCBR and CSP</a:t>
            </a:r>
          </a:p>
          <a:p>
            <a:pPr algn="l" defTabSz="650273">
              <a:defRPr sz="1800"/>
            </a:pPr>
            <a:r>
              <a:rPr lang="pl-PL" sz="3401" dirty="0">
                <a:solidFill>
                  <a:srgbClr val="FFFFFF"/>
                </a:solidFill>
                <a:latin typeface="Helvetica Light"/>
                <a:ea typeface="Helvetica"/>
                <a:cs typeface="Helvetica Light"/>
                <a:sym typeface="Helvetica"/>
              </a:rPr>
              <a:t>	→ Generating explanation for the ECHR decisions</a:t>
            </a:r>
          </a:p>
          <a:p>
            <a:pPr algn="l" defTabSz="650273">
              <a:defRPr sz="1800"/>
            </a:pPr>
            <a:br>
              <a:rPr lang="pl-PL" sz="3401" dirty="0">
                <a:solidFill>
                  <a:srgbClr val="FFFFFF"/>
                </a:solidFill>
                <a:latin typeface="Helvetica Light"/>
                <a:ea typeface="Helvetica"/>
                <a:cs typeface="Helvetica Light"/>
                <a:sym typeface="Helvetica"/>
              </a:rPr>
            </a:br>
            <a:r>
              <a:rPr lang="pl-PL" sz="3401" dirty="0">
                <a:solidFill>
                  <a:srgbClr val="FFFFFF"/>
                </a:solidFill>
                <a:latin typeface="Helvetica Light"/>
                <a:ea typeface="Helvetica"/>
                <a:cs typeface="Helvetica Light"/>
                <a:sym typeface="Helvetica"/>
              </a:rPr>
              <a:t>Summary and Future Plans</a:t>
            </a:r>
          </a:p>
          <a:p>
            <a:pPr algn="l" defTabSz="650273">
              <a:defRPr sz="1800"/>
            </a:pPr>
            <a:endParaRPr lang="pl-PL" sz="3401" dirty="0">
              <a:solidFill>
                <a:srgbClr val="FFFFFF"/>
              </a:solidFill>
              <a:latin typeface="Helvetica Light"/>
              <a:ea typeface="Helvetica"/>
              <a:cs typeface="Helvetica Light"/>
              <a:sym typeface="Helvetica"/>
            </a:endParaRPr>
          </a:p>
          <a:p>
            <a:pPr algn="l" defTabSz="650273">
              <a:defRPr sz="1800"/>
            </a:pPr>
            <a:endParaRPr lang="en-GB" sz="3401" dirty="0">
              <a:solidFill>
                <a:srgbClr val="FFFFFF"/>
              </a:solidFill>
              <a:latin typeface="Helvetica Light"/>
              <a:ea typeface="Helvetica"/>
              <a:cs typeface="Helvetica Light"/>
              <a:sym typeface="Helvetica"/>
            </a:endParaRPr>
          </a:p>
        </p:txBody>
      </p:sp>
      <p:pic>
        <p:nvPicPr>
          <p:cNvPr id="6" name="droppedImage.pdf">
            <a:extLst>
              <a:ext uri="{FF2B5EF4-FFF2-40B4-BE49-F238E27FC236}">
                <a16:creationId xmlns:a16="http://schemas.microsoft.com/office/drawing/2014/main" id="{CBC01516-8735-4306-9E5A-C9DC0D419031}"/>
              </a:ext>
            </a:extLst>
          </p:cNvPr>
          <p:cNvPicPr/>
          <p:nvPr/>
        </p:nvPicPr>
        <p:blipFill>
          <a:blip r:embed="rId3">
            <a:extLst/>
          </a:blip>
          <a:stretch>
            <a:fillRect/>
          </a:stretch>
        </p:blipFill>
        <p:spPr>
          <a:xfrm>
            <a:off x="13872695" y="9096931"/>
            <a:ext cx="875705" cy="344028"/>
          </a:xfrm>
          <a:prstGeom prst="rect">
            <a:avLst/>
          </a:prstGeom>
          <a:ln w="12700">
            <a:miter lim="400000"/>
          </a:ln>
        </p:spPr>
      </p:pic>
    </p:spTree>
    <p:extLst>
      <p:ext uri="{BB962C8B-B14F-4D97-AF65-F5344CB8AC3E}">
        <p14:creationId xmlns:p14="http://schemas.microsoft.com/office/powerpoint/2010/main" val="135120406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rrow: Pentagon 21">
            <a:extLst>
              <a:ext uri="{FF2B5EF4-FFF2-40B4-BE49-F238E27FC236}">
                <a16:creationId xmlns:a16="http://schemas.microsoft.com/office/drawing/2014/main" id="{B1099F3A-95D9-4EA8-8996-7CA814A90113}"/>
              </a:ext>
            </a:extLst>
          </p:cNvPr>
          <p:cNvSpPr/>
          <p:nvPr/>
        </p:nvSpPr>
        <p:spPr>
          <a:xfrm>
            <a:off x="8554209" y="6909021"/>
            <a:ext cx="7012538" cy="1075807"/>
          </a:xfrm>
          <a:prstGeom prst="homePlat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dirty="0">
                <a:latin typeface="Helvetica Light"/>
              </a:rPr>
              <a:t>Phase 2. </a:t>
            </a:r>
            <a:r>
              <a:rPr lang="pl-PL" dirty="0">
                <a:latin typeface="Helvetica Light"/>
              </a:rPr>
              <a:t>Justification</a:t>
            </a:r>
            <a:endParaRPr lang="en-US" dirty="0">
              <a:latin typeface="Helvetica Light"/>
            </a:endParaRPr>
          </a:p>
        </p:txBody>
      </p:sp>
      <p:sp>
        <p:nvSpPr>
          <p:cNvPr id="440" name="Shape 440"/>
          <p:cNvSpPr/>
          <p:nvPr/>
        </p:nvSpPr>
        <p:spPr>
          <a:xfrm>
            <a:off x="1223322" y="4338897"/>
            <a:ext cx="14784135" cy="107580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algn="l">
              <a:lnSpc>
                <a:spcPts val="9001"/>
              </a:lnSpc>
              <a:defRPr sz="1800"/>
            </a:pPr>
            <a:endParaRPr sz="7200" dirty="0">
              <a:solidFill>
                <a:srgbClr val="FFFFFF"/>
              </a:solidFill>
              <a:latin typeface="Arial"/>
              <a:ea typeface="Arial"/>
              <a:cs typeface="Arial"/>
              <a:sym typeface="Helvetica Neue Thin"/>
            </a:endParaRPr>
          </a:p>
        </p:txBody>
      </p:sp>
      <p:pic>
        <p:nvPicPr>
          <p:cNvPr id="441" name="droppedImage.pdf"/>
          <p:cNvPicPr/>
          <p:nvPr/>
        </p:nvPicPr>
        <p:blipFill>
          <a:blip r:embed="rId3">
            <a:extLst/>
          </a:blip>
          <a:stretch>
            <a:fillRect/>
          </a:stretch>
        </p:blipFill>
        <p:spPr>
          <a:xfrm>
            <a:off x="13872695" y="9096931"/>
            <a:ext cx="875705" cy="344028"/>
          </a:xfrm>
          <a:prstGeom prst="rect">
            <a:avLst/>
          </a:prstGeom>
          <a:ln w="12700">
            <a:miter lim="400000"/>
          </a:ln>
        </p:spPr>
      </p:pic>
      <p:sp>
        <p:nvSpPr>
          <p:cNvPr id="2" name="Arrow: Pentagon 1">
            <a:extLst>
              <a:ext uri="{FF2B5EF4-FFF2-40B4-BE49-F238E27FC236}">
                <a16:creationId xmlns:a16="http://schemas.microsoft.com/office/drawing/2014/main" id="{6C91890F-26C7-465E-9BC8-E581491A4687}"/>
              </a:ext>
            </a:extLst>
          </p:cNvPr>
          <p:cNvSpPr/>
          <p:nvPr/>
        </p:nvSpPr>
        <p:spPr>
          <a:xfrm>
            <a:off x="2246097" y="6909021"/>
            <a:ext cx="7012538" cy="1075807"/>
          </a:xfrm>
          <a:prstGeom prst="homePlat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l-PL" sz="2800" dirty="0">
                <a:latin typeface="Helvetica Light"/>
              </a:rPr>
              <a:t>Phase 1.</a:t>
            </a:r>
            <a:r>
              <a:rPr lang="pl-PL" dirty="0">
                <a:latin typeface="Helvetica Light"/>
              </a:rPr>
              <a:t> Prediction</a:t>
            </a:r>
            <a:endParaRPr lang="en-US" dirty="0">
              <a:latin typeface="Helvetica Light"/>
            </a:endParaRPr>
          </a:p>
        </p:txBody>
      </p:sp>
      <p:sp>
        <p:nvSpPr>
          <p:cNvPr id="3" name="Rectangle 2">
            <a:extLst>
              <a:ext uri="{FF2B5EF4-FFF2-40B4-BE49-F238E27FC236}">
                <a16:creationId xmlns:a16="http://schemas.microsoft.com/office/drawing/2014/main" id="{48E1BAA0-BE25-48FF-A786-F2046A5B310B}"/>
              </a:ext>
            </a:extLst>
          </p:cNvPr>
          <p:cNvSpPr/>
          <p:nvPr/>
        </p:nvSpPr>
        <p:spPr>
          <a:xfrm>
            <a:off x="6591950" y="2595752"/>
            <a:ext cx="2078181" cy="170722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l-PL" dirty="0">
                <a:solidFill>
                  <a:schemeClr val="tx2">
                    <a:lumMod val="20000"/>
                    <a:lumOff val="80000"/>
                  </a:schemeClr>
                </a:solidFill>
              </a:rPr>
              <a:t>HCBR</a:t>
            </a:r>
            <a:endParaRPr lang="en-US" dirty="0">
              <a:solidFill>
                <a:schemeClr val="tx2">
                  <a:lumMod val="20000"/>
                  <a:lumOff val="80000"/>
                </a:schemeClr>
              </a:solidFill>
            </a:endParaRPr>
          </a:p>
        </p:txBody>
      </p:sp>
      <p:sp>
        <p:nvSpPr>
          <p:cNvPr id="4" name="Rectangle 3">
            <a:extLst>
              <a:ext uri="{FF2B5EF4-FFF2-40B4-BE49-F238E27FC236}">
                <a16:creationId xmlns:a16="http://schemas.microsoft.com/office/drawing/2014/main" id="{326CD87A-D7D2-44D2-A46F-66307B659CEE}"/>
              </a:ext>
            </a:extLst>
          </p:cNvPr>
          <p:cNvSpPr/>
          <p:nvPr/>
        </p:nvSpPr>
        <p:spPr>
          <a:xfrm>
            <a:off x="2246096" y="5290289"/>
            <a:ext cx="2906050" cy="10758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2">
                    <a:lumMod val="20000"/>
                    <a:lumOff val="80000"/>
                  </a:schemeClr>
                </a:solidFill>
              </a:rPr>
              <a:t>ECHR-OD</a:t>
            </a:r>
            <a:endParaRPr lang="en-US" dirty="0">
              <a:solidFill>
                <a:schemeClr val="tx2">
                  <a:lumMod val="20000"/>
                  <a:lumOff val="80000"/>
                </a:schemeClr>
              </a:solidFill>
            </a:endParaRPr>
          </a:p>
        </p:txBody>
      </p:sp>
      <p:sp>
        <p:nvSpPr>
          <p:cNvPr id="5" name="Rectangle 4">
            <a:extLst>
              <a:ext uri="{FF2B5EF4-FFF2-40B4-BE49-F238E27FC236}">
                <a16:creationId xmlns:a16="http://schemas.microsoft.com/office/drawing/2014/main" id="{164E99BC-0146-44BF-B8DD-C80A20CEF0D5}"/>
              </a:ext>
            </a:extLst>
          </p:cNvPr>
          <p:cNvSpPr/>
          <p:nvPr/>
        </p:nvSpPr>
        <p:spPr>
          <a:xfrm>
            <a:off x="2246095" y="2595752"/>
            <a:ext cx="2906051" cy="10758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2">
                    <a:lumMod val="20000"/>
                    <a:lumOff val="80000"/>
                  </a:schemeClr>
                </a:solidFill>
              </a:rPr>
              <a:t>UCI datasets</a:t>
            </a:r>
            <a:endParaRPr lang="en-US" dirty="0">
              <a:solidFill>
                <a:schemeClr val="tx2">
                  <a:lumMod val="20000"/>
                  <a:lumOff val="80000"/>
                </a:schemeClr>
              </a:solidFill>
            </a:endParaRPr>
          </a:p>
        </p:txBody>
      </p:sp>
      <p:sp>
        <p:nvSpPr>
          <p:cNvPr id="6" name="Rectangle 5">
            <a:extLst>
              <a:ext uri="{FF2B5EF4-FFF2-40B4-BE49-F238E27FC236}">
                <a16:creationId xmlns:a16="http://schemas.microsoft.com/office/drawing/2014/main" id="{82AB5164-9BE4-43AB-9087-40C36EF224E0}"/>
              </a:ext>
            </a:extLst>
          </p:cNvPr>
          <p:cNvSpPr/>
          <p:nvPr/>
        </p:nvSpPr>
        <p:spPr>
          <a:xfrm>
            <a:off x="2246096" y="3943021"/>
            <a:ext cx="2906050" cy="10758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2">
                    <a:lumMod val="20000"/>
                    <a:lumOff val="80000"/>
                  </a:schemeClr>
                </a:solidFill>
              </a:rPr>
              <a:t>Small ECHR</a:t>
            </a:r>
            <a:endParaRPr lang="en-US" dirty="0">
              <a:solidFill>
                <a:schemeClr val="tx2">
                  <a:lumMod val="20000"/>
                  <a:lumOff val="80000"/>
                </a:schemeClr>
              </a:solidFill>
            </a:endParaRPr>
          </a:p>
        </p:txBody>
      </p:sp>
      <p:sp>
        <p:nvSpPr>
          <p:cNvPr id="9" name="Rectangle 8">
            <a:extLst>
              <a:ext uri="{FF2B5EF4-FFF2-40B4-BE49-F238E27FC236}">
                <a16:creationId xmlns:a16="http://schemas.microsoft.com/office/drawing/2014/main" id="{FDC0FD24-026F-494E-A007-9F71BA0C4AFD}"/>
              </a:ext>
            </a:extLst>
          </p:cNvPr>
          <p:cNvSpPr/>
          <p:nvPr/>
        </p:nvSpPr>
        <p:spPr>
          <a:xfrm>
            <a:off x="6591949" y="4658868"/>
            <a:ext cx="2078182" cy="170722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l-PL" dirty="0">
                <a:solidFill>
                  <a:schemeClr val="tx2">
                    <a:lumMod val="20000"/>
                    <a:lumOff val="80000"/>
                  </a:schemeClr>
                </a:solidFill>
              </a:rPr>
              <a:t>Standard methods</a:t>
            </a:r>
            <a:endParaRPr lang="en-US" dirty="0">
              <a:solidFill>
                <a:schemeClr val="tx2">
                  <a:lumMod val="20000"/>
                  <a:lumOff val="80000"/>
                </a:schemeClr>
              </a:solidFill>
            </a:endParaRPr>
          </a:p>
        </p:txBody>
      </p:sp>
      <p:cxnSp>
        <p:nvCxnSpPr>
          <p:cNvPr id="11" name="Connector: Elbow 10">
            <a:extLst>
              <a:ext uri="{FF2B5EF4-FFF2-40B4-BE49-F238E27FC236}">
                <a16:creationId xmlns:a16="http://schemas.microsoft.com/office/drawing/2014/main" id="{5803BF31-07AB-4CBF-92F4-008E6AD311A1}"/>
              </a:ext>
            </a:extLst>
          </p:cNvPr>
          <p:cNvCxnSpPr>
            <a:stCxn id="4" idx="3"/>
            <a:endCxn id="3" idx="1"/>
          </p:cNvCxnSpPr>
          <p:nvPr/>
        </p:nvCxnSpPr>
        <p:spPr>
          <a:xfrm flipV="1">
            <a:off x="5152146" y="3449366"/>
            <a:ext cx="1439804" cy="2378827"/>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Connector: Elbow 12">
            <a:extLst>
              <a:ext uri="{FF2B5EF4-FFF2-40B4-BE49-F238E27FC236}">
                <a16:creationId xmlns:a16="http://schemas.microsoft.com/office/drawing/2014/main" id="{BFA05E0E-ECB1-4AAC-BA3B-32DF8EE129DB}"/>
              </a:ext>
            </a:extLst>
          </p:cNvPr>
          <p:cNvCxnSpPr>
            <a:stCxn id="6" idx="3"/>
            <a:endCxn id="3" idx="1"/>
          </p:cNvCxnSpPr>
          <p:nvPr/>
        </p:nvCxnSpPr>
        <p:spPr>
          <a:xfrm flipV="1">
            <a:off x="5152146" y="3449366"/>
            <a:ext cx="1439804" cy="1031558"/>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Connector: Elbow 14">
            <a:extLst>
              <a:ext uri="{FF2B5EF4-FFF2-40B4-BE49-F238E27FC236}">
                <a16:creationId xmlns:a16="http://schemas.microsoft.com/office/drawing/2014/main" id="{53E9AC99-7C00-4280-BE8D-F8DCDCA1B98D}"/>
              </a:ext>
            </a:extLst>
          </p:cNvPr>
          <p:cNvCxnSpPr>
            <a:stCxn id="5" idx="3"/>
            <a:endCxn id="3" idx="1"/>
          </p:cNvCxnSpPr>
          <p:nvPr/>
        </p:nvCxnSpPr>
        <p:spPr>
          <a:xfrm>
            <a:off x="5152146" y="3133656"/>
            <a:ext cx="1439804" cy="315710"/>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Connector: Elbow 16">
            <a:extLst>
              <a:ext uri="{FF2B5EF4-FFF2-40B4-BE49-F238E27FC236}">
                <a16:creationId xmlns:a16="http://schemas.microsoft.com/office/drawing/2014/main" id="{CD2578DA-133B-423B-82FF-B1BC4BB35935}"/>
              </a:ext>
            </a:extLst>
          </p:cNvPr>
          <p:cNvCxnSpPr>
            <a:stCxn id="5" idx="3"/>
            <a:endCxn id="9" idx="1"/>
          </p:cNvCxnSpPr>
          <p:nvPr/>
        </p:nvCxnSpPr>
        <p:spPr>
          <a:xfrm>
            <a:off x="5152146" y="3133656"/>
            <a:ext cx="1439803" cy="2378826"/>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sp>
        <p:nvSpPr>
          <p:cNvPr id="24" name="Rectangle 23">
            <a:extLst>
              <a:ext uri="{FF2B5EF4-FFF2-40B4-BE49-F238E27FC236}">
                <a16:creationId xmlns:a16="http://schemas.microsoft.com/office/drawing/2014/main" id="{8D7583EA-F9E4-4D40-8A15-2D3EAE8BE5E4}"/>
              </a:ext>
            </a:extLst>
          </p:cNvPr>
          <p:cNvSpPr/>
          <p:nvPr/>
        </p:nvSpPr>
        <p:spPr>
          <a:xfrm>
            <a:off x="9791000" y="2585708"/>
            <a:ext cx="3241612" cy="1707228"/>
          </a:xfrm>
          <a:prstGeom prst="rect">
            <a:avLst/>
          </a:prstGeom>
          <a:solidFill>
            <a:schemeClr val="accent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l-PL" dirty="0">
                <a:solidFill>
                  <a:schemeClr val="tx2">
                    <a:lumMod val="20000"/>
                    <a:lumOff val="80000"/>
                  </a:schemeClr>
                </a:solidFill>
              </a:rPr>
              <a:t>Justification Trees</a:t>
            </a:r>
            <a:endParaRPr lang="en-US" dirty="0">
              <a:solidFill>
                <a:schemeClr val="tx2">
                  <a:lumMod val="20000"/>
                  <a:lumOff val="80000"/>
                </a:schemeClr>
              </a:solidFill>
            </a:endParaRPr>
          </a:p>
        </p:txBody>
      </p:sp>
      <p:sp>
        <p:nvSpPr>
          <p:cNvPr id="25" name="Rectangle 24">
            <a:extLst>
              <a:ext uri="{FF2B5EF4-FFF2-40B4-BE49-F238E27FC236}">
                <a16:creationId xmlns:a16="http://schemas.microsoft.com/office/drawing/2014/main" id="{9FA3E139-8FAF-476C-9155-B7B7CAC7407C}"/>
              </a:ext>
            </a:extLst>
          </p:cNvPr>
          <p:cNvSpPr/>
          <p:nvPr/>
        </p:nvSpPr>
        <p:spPr>
          <a:xfrm>
            <a:off x="9791000" y="4638779"/>
            <a:ext cx="3241612" cy="1707228"/>
          </a:xfrm>
          <a:prstGeom prst="rect">
            <a:avLst/>
          </a:prstGeom>
          <a:solidFill>
            <a:schemeClr val="accent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l-PL" dirty="0">
                <a:solidFill>
                  <a:schemeClr val="tx2">
                    <a:lumMod val="20000"/>
                    <a:lumOff val="80000"/>
                  </a:schemeClr>
                </a:solidFill>
              </a:rPr>
              <a:t>Graph Reconstruction</a:t>
            </a:r>
            <a:endParaRPr lang="en-US" dirty="0">
              <a:solidFill>
                <a:schemeClr val="tx2">
                  <a:lumMod val="20000"/>
                  <a:lumOff val="80000"/>
                </a:schemeClr>
              </a:solidFill>
            </a:endParaRPr>
          </a:p>
        </p:txBody>
      </p:sp>
      <p:cxnSp>
        <p:nvCxnSpPr>
          <p:cNvPr id="23" name="Connector: Elbow 22">
            <a:extLst>
              <a:ext uri="{FF2B5EF4-FFF2-40B4-BE49-F238E27FC236}">
                <a16:creationId xmlns:a16="http://schemas.microsoft.com/office/drawing/2014/main" id="{866B258F-B84C-4C3F-B060-19449702C106}"/>
              </a:ext>
            </a:extLst>
          </p:cNvPr>
          <p:cNvCxnSpPr>
            <a:stCxn id="3" idx="3"/>
            <a:endCxn id="24" idx="1"/>
          </p:cNvCxnSpPr>
          <p:nvPr/>
        </p:nvCxnSpPr>
        <p:spPr>
          <a:xfrm flipV="1">
            <a:off x="8670131" y="3439322"/>
            <a:ext cx="1120869" cy="10044"/>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7" name="Connector: Elbow 26">
            <a:extLst>
              <a:ext uri="{FF2B5EF4-FFF2-40B4-BE49-F238E27FC236}">
                <a16:creationId xmlns:a16="http://schemas.microsoft.com/office/drawing/2014/main" id="{9BBA8ADC-6D13-4F92-A24C-AE4020924A54}"/>
              </a:ext>
            </a:extLst>
          </p:cNvPr>
          <p:cNvCxnSpPr>
            <a:cxnSpLocks/>
          </p:cNvCxnSpPr>
          <p:nvPr/>
        </p:nvCxnSpPr>
        <p:spPr>
          <a:xfrm>
            <a:off x="8670131" y="3438316"/>
            <a:ext cx="1120869" cy="2043027"/>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sp>
        <p:nvSpPr>
          <p:cNvPr id="416" name="TextBox 415">
            <a:extLst>
              <a:ext uri="{FF2B5EF4-FFF2-40B4-BE49-F238E27FC236}">
                <a16:creationId xmlns:a16="http://schemas.microsoft.com/office/drawing/2014/main" id="{F6DB836A-A54E-4959-8575-267D694A96A9}"/>
              </a:ext>
            </a:extLst>
          </p:cNvPr>
          <p:cNvSpPr txBox="1"/>
          <p:nvPr/>
        </p:nvSpPr>
        <p:spPr>
          <a:xfrm>
            <a:off x="3010470" y="1536228"/>
            <a:ext cx="1377300" cy="769441"/>
          </a:xfrm>
          <a:prstGeom prst="rect">
            <a:avLst/>
          </a:prstGeom>
          <a:noFill/>
        </p:spPr>
        <p:txBody>
          <a:bodyPr wrap="none" rtlCol="0">
            <a:spAutoFit/>
          </a:bodyPr>
          <a:lstStyle/>
          <a:p>
            <a:r>
              <a:rPr lang="pl-PL" sz="4400" b="1" dirty="0">
                <a:solidFill>
                  <a:schemeClr val="tx2">
                    <a:lumMod val="20000"/>
                    <a:lumOff val="80000"/>
                  </a:schemeClr>
                </a:solidFill>
                <a:latin typeface="Helvetica Light"/>
              </a:rPr>
              <a:t>Data</a:t>
            </a:r>
            <a:endParaRPr lang="en-US" b="1" dirty="0">
              <a:solidFill>
                <a:schemeClr val="tx2">
                  <a:lumMod val="20000"/>
                  <a:lumOff val="80000"/>
                </a:schemeClr>
              </a:solidFill>
              <a:latin typeface="Helvetica Light"/>
            </a:endParaRPr>
          </a:p>
        </p:txBody>
      </p:sp>
      <p:sp>
        <p:nvSpPr>
          <p:cNvPr id="417" name="TextBox 416">
            <a:extLst>
              <a:ext uri="{FF2B5EF4-FFF2-40B4-BE49-F238E27FC236}">
                <a16:creationId xmlns:a16="http://schemas.microsoft.com/office/drawing/2014/main" id="{536DBBD3-2A58-4AE6-8C61-504AB7650015}"/>
              </a:ext>
            </a:extLst>
          </p:cNvPr>
          <p:cNvSpPr txBox="1"/>
          <p:nvPr/>
        </p:nvSpPr>
        <p:spPr>
          <a:xfrm>
            <a:off x="7146772" y="1536228"/>
            <a:ext cx="968535" cy="769441"/>
          </a:xfrm>
          <a:prstGeom prst="rect">
            <a:avLst/>
          </a:prstGeom>
          <a:noFill/>
        </p:spPr>
        <p:txBody>
          <a:bodyPr wrap="none" rtlCol="0">
            <a:spAutoFit/>
          </a:bodyPr>
          <a:lstStyle/>
          <a:p>
            <a:r>
              <a:rPr lang="pl-PL" sz="4400" b="1" dirty="0">
                <a:solidFill>
                  <a:schemeClr val="tx2">
                    <a:lumMod val="20000"/>
                    <a:lumOff val="80000"/>
                  </a:schemeClr>
                </a:solidFill>
                <a:latin typeface="Helvetica Light"/>
              </a:rPr>
              <a:t>ML</a:t>
            </a:r>
            <a:endParaRPr lang="en-US" b="1" dirty="0">
              <a:solidFill>
                <a:schemeClr val="tx2">
                  <a:lumMod val="20000"/>
                  <a:lumOff val="80000"/>
                </a:schemeClr>
              </a:solidFill>
              <a:latin typeface="Helvetica Light"/>
            </a:endParaRPr>
          </a:p>
        </p:txBody>
      </p:sp>
      <p:sp>
        <p:nvSpPr>
          <p:cNvPr id="429" name="Rectangle 428">
            <a:extLst>
              <a:ext uri="{FF2B5EF4-FFF2-40B4-BE49-F238E27FC236}">
                <a16:creationId xmlns:a16="http://schemas.microsoft.com/office/drawing/2014/main" id="{ABDA8390-02E7-4048-9CF9-CA13836B8013}"/>
              </a:ext>
            </a:extLst>
          </p:cNvPr>
          <p:cNvSpPr/>
          <p:nvPr/>
        </p:nvSpPr>
        <p:spPr>
          <a:xfrm>
            <a:off x="201786" y="249057"/>
            <a:ext cx="9469260" cy="769441"/>
          </a:xfrm>
          <a:prstGeom prst="rect">
            <a:avLst/>
          </a:prstGeom>
        </p:spPr>
        <p:txBody>
          <a:bodyPr wrap="none">
            <a:spAutoFit/>
          </a:bodyPr>
          <a:lstStyle/>
          <a:p>
            <a:r>
              <a:rPr lang="pl-PL" sz="4400" b="1" dirty="0">
                <a:solidFill>
                  <a:srgbClr val="FFFFFF"/>
                </a:solidFill>
                <a:latin typeface="+mj-lt"/>
                <a:ea typeface="Helvetica"/>
                <a:cs typeface="Helvetica Light"/>
                <a:sym typeface="Helvetica"/>
              </a:rPr>
              <a:t>The doctoral project in one picture</a:t>
            </a:r>
            <a:endParaRPr lang="en-US" sz="4400" b="1" dirty="0">
              <a:latin typeface="+mj-lt"/>
            </a:endParaRPr>
          </a:p>
        </p:txBody>
      </p:sp>
      <p:sp>
        <p:nvSpPr>
          <p:cNvPr id="430" name="Rectangle 429">
            <a:extLst>
              <a:ext uri="{FF2B5EF4-FFF2-40B4-BE49-F238E27FC236}">
                <a16:creationId xmlns:a16="http://schemas.microsoft.com/office/drawing/2014/main" id="{F1C9695C-1214-4BC2-9CC7-1E43E3FDE858}"/>
              </a:ext>
            </a:extLst>
          </p:cNvPr>
          <p:cNvSpPr/>
          <p:nvPr/>
        </p:nvSpPr>
        <p:spPr>
          <a:xfrm>
            <a:off x="338776" y="1423434"/>
            <a:ext cx="15553061" cy="690673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7600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430"/>
                                        </p:tgtEl>
                                      </p:cBhvr>
                                    </p:animEffect>
                                    <p:set>
                                      <p:cBhvr>
                                        <p:cTn id="7" dur="1" fill="hold">
                                          <p:stCondLst>
                                            <p:cond delay="499"/>
                                          </p:stCondLst>
                                        </p:cTn>
                                        <p:tgtEl>
                                          <p:spTgt spid="430"/>
                                        </p:tgtEl>
                                        <p:attrNameLst>
                                          <p:attrName>style.visibility</p:attrName>
                                        </p:attrNameLst>
                                      </p:cBhvr>
                                      <p:to>
                                        <p:strVal val="hidden"/>
                                      </p:to>
                                    </p:set>
                                  </p:childTnLst>
                                </p:cTn>
                              </p:par>
                              <p:par>
                                <p:cTn id="8" presetID="24" presetClass="emph" presetSubtype="0" fill="hold" grpId="0" nodeType="withEffect">
                                  <p:stCondLst>
                                    <p:cond delay="0"/>
                                  </p:stCondLst>
                                  <p:childTnLst>
                                    <p:animClr clrSpc="hsl" dir="cw">
                                      <p:cBhvr override="childStyle">
                                        <p:cTn id="9" dur="10" fill="hold"/>
                                        <p:tgtEl>
                                          <p:spTgt spid="24"/>
                                        </p:tgtEl>
                                        <p:attrNameLst>
                                          <p:attrName>style.color</p:attrName>
                                        </p:attrNameLst>
                                      </p:cBhvr>
                                      <p:by>
                                        <p:hsl h="0" s="-12549" l="-25098"/>
                                      </p:by>
                                    </p:animClr>
                                    <p:animClr clrSpc="hsl" dir="cw">
                                      <p:cBhvr>
                                        <p:cTn id="10" dur="10" fill="hold"/>
                                        <p:tgtEl>
                                          <p:spTgt spid="24"/>
                                        </p:tgtEl>
                                        <p:attrNameLst>
                                          <p:attrName>fillcolor</p:attrName>
                                        </p:attrNameLst>
                                      </p:cBhvr>
                                      <p:by>
                                        <p:hsl h="0" s="-12549" l="-25098"/>
                                      </p:by>
                                    </p:animClr>
                                    <p:animClr clrSpc="hsl" dir="cw">
                                      <p:cBhvr>
                                        <p:cTn id="11" dur="10" fill="hold"/>
                                        <p:tgtEl>
                                          <p:spTgt spid="24"/>
                                        </p:tgtEl>
                                        <p:attrNameLst>
                                          <p:attrName>stroke.color</p:attrName>
                                        </p:attrNameLst>
                                      </p:cBhvr>
                                      <p:by>
                                        <p:hsl h="0" s="-12549" l="-25098"/>
                                      </p:by>
                                    </p:animClr>
                                    <p:set>
                                      <p:cBhvr>
                                        <p:cTn id="12" dur="10" fill="hold"/>
                                        <p:tgtEl>
                                          <p:spTgt spid="24"/>
                                        </p:tgtEl>
                                        <p:attrNameLst>
                                          <p:attrName>fill.type</p:attrName>
                                        </p:attrNameLst>
                                      </p:cBhvr>
                                      <p:to>
                                        <p:strVal val="solid"/>
                                      </p:to>
                                    </p:set>
                                  </p:childTnLst>
                                </p:cTn>
                              </p:par>
                              <p:par>
                                <p:cTn id="13" presetID="24" presetClass="emph" presetSubtype="0" fill="hold" grpId="0" nodeType="withEffect">
                                  <p:stCondLst>
                                    <p:cond delay="0"/>
                                  </p:stCondLst>
                                  <p:childTnLst>
                                    <p:animClr clrSpc="hsl" dir="cw">
                                      <p:cBhvr override="childStyle">
                                        <p:cTn id="14" dur="10" fill="hold"/>
                                        <p:tgtEl>
                                          <p:spTgt spid="25"/>
                                        </p:tgtEl>
                                        <p:attrNameLst>
                                          <p:attrName>style.color</p:attrName>
                                        </p:attrNameLst>
                                      </p:cBhvr>
                                      <p:by>
                                        <p:hsl h="0" s="-12549" l="-25098"/>
                                      </p:by>
                                    </p:animClr>
                                    <p:animClr clrSpc="hsl" dir="cw">
                                      <p:cBhvr>
                                        <p:cTn id="15" dur="10" fill="hold"/>
                                        <p:tgtEl>
                                          <p:spTgt spid="25"/>
                                        </p:tgtEl>
                                        <p:attrNameLst>
                                          <p:attrName>fillcolor</p:attrName>
                                        </p:attrNameLst>
                                      </p:cBhvr>
                                      <p:by>
                                        <p:hsl h="0" s="-12549" l="-25098"/>
                                      </p:by>
                                    </p:animClr>
                                    <p:animClr clrSpc="hsl" dir="cw">
                                      <p:cBhvr>
                                        <p:cTn id="16" dur="10" fill="hold"/>
                                        <p:tgtEl>
                                          <p:spTgt spid="25"/>
                                        </p:tgtEl>
                                        <p:attrNameLst>
                                          <p:attrName>stroke.color</p:attrName>
                                        </p:attrNameLst>
                                      </p:cBhvr>
                                      <p:by>
                                        <p:hsl h="0" s="-12549" l="-25098"/>
                                      </p:by>
                                    </p:animClr>
                                    <p:set>
                                      <p:cBhvr>
                                        <p:cTn id="17" dur="10" fill="hold"/>
                                        <p:tgtEl>
                                          <p:spTgt spid="25"/>
                                        </p:tgtEl>
                                        <p:attrNameLst>
                                          <p:attrName>fill.type</p:attrName>
                                        </p:attrNameLst>
                                      </p:cBhvr>
                                      <p:to>
                                        <p:strVal val="solid"/>
                                      </p:to>
                                    </p:set>
                                  </p:childTnLst>
                                </p:cTn>
                              </p:par>
                              <p:par>
                                <p:cTn id="18" presetID="24" presetClass="emph" presetSubtype="0" fill="hold" grpId="0" nodeType="withEffect">
                                  <p:stCondLst>
                                    <p:cond delay="0"/>
                                  </p:stCondLst>
                                  <p:childTnLst>
                                    <p:animClr clrSpc="hsl" dir="cw">
                                      <p:cBhvr override="childStyle">
                                        <p:cTn id="19" dur="10" fill="hold"/>
                                        <p:tgtEl>
                                          <p:spTgt spid="3"/>
                                        </p:tgtEl>
                                        <p:attrNameLst>
                                          <p:attrName>style.color</p:attrName>
                                        </p:attrNameLst>
                                      </p:cBhvr>
                                      <p:by>
                                        <p:hsl h="0" s="-12549" l="-25098"/>
                                      </p:by>
                                    </p:animClr>
                                    <p:animClr clrSpc="hsl" dir="cw">
                                      <p:cBhvr>
                                        <p:cTn id="20" dur="10" fill="hold"/>
                                        <p:tgtEl>
                                          <p:spTgt spid="3"/>
                                        </p:tgtEl>
                                        <p:attrNameLst>
                                          <p:attrName>fillcolor</p:attrName>
                                        </p:attrNameLst>
                                      </p:cBhvr>
                                      <p:by>
                                        <p:hsl h="0" s="-12549" l="-25098"/>
                                      </p:by>
                                    </p:animClr>
                                    <p:animClr clrSpc="hsl" dir="cw">
                                      <p:cBhvr>
                                        <p:cTn id="21" dur="10" fill="hold"/>
                                        <p:tgtEl>
                                          <p:spTgt spid="3"/>
                                        </p:tgtEl>
                                        <p:attrNameLst>
                                          <p:attrName>stroke.color</p:attrName>
                                        </p:attrNameLst>
                                      </p:cBhvr>
                                      <p:by>
                                        <p:hsl h="0" s="-12549" l="-25098"/>
                                      </p:by>
                                    </p:animClr>
                                    <p:set>
                                      <p:cBhvr>
                                        <p:cTn id="22" dur="10" fill="hold"/>
                                        <p:tgtEl>
                                          <p:spTgt spid="3"/>
                                        </p:tgtEl>
                                        <p:attrNameLst>
                                          <p:attrName>fill.type</p:attrName>
                                        </p:attrNameLst>
                                      </p:cBhvr>
                                      <p:to>
                                        <p:strVal val="solid"/>
                                      </p:to>
                                    </p:set>
                                  </p:childTnLst>
                                </p:cTn>
                              </p:par>
                              <p:par>
                                <p:cTn id="23" presetID="24" presetClass="emph" presetSubtype="0" fill="hold" grpId="0" nodeType="withEffect">
                                  <p:stCondLst>
                                    <p:cond delay="0"/>
                                  </p:stCondLst>
                                  <p:childTnLst>
                                    <p:animClr clrSpc="hsl" dir="cw">
                                      <p:cBhvr override="childStyle">
                                        <p:cTn id="24" dur="10" fill="hold"/>
                                        <p:tgtEl>
                                          <p:spTgt spid="9"/>
                                        </p:tgtEl>
                                        <p:attrNameLst>
                                          <p:attrName>style.color</p:attrName>
                                        </p:attrNameLst>
                                      </p:cBhvr>
                                      <p:by>
                                        <p:hsl h="0" s="-12549" l="-25098"/>
                                      </p:by>
                                    </p:animClr>
                                    <p:animClr clrSpc="hsl" dir="cw">
                                      <p:cBhvr>
                                        <p:cTn id="25" dur="10" fill="hold"/>
                                        <p:tgtEl>
                                          <p:spTgt spid="9"/>
                                        </p:tgtEl>
                                        <p:attrNameLst>
                                          <p:attrName>fillcolor</p:attrName>
                                        </p:attrNameLst>
                                      </p:cBhvr>
                                      <p:by>
                                        <p:hsl h="0" s="-12549" l="-25098"/>
                                      </p:by>
                                    </p:animClr>
                                    <p:animClr clrSpc="hsl" dir="cw">
                                      <p:cBhvr>
                                        <p:cTn id="26" dur="10" fill="hold"/>
                                        <p:tgtEl>
                                          <p:spTgt spid="9"/>
                                        </p:tgtEl>
                                        <p:attrNameLst>
                                          <p:attrName>stroke.color</p:attrName>
                                        </p:attrNameLst>
                                      </p:cBhvr>
                                      <p:by>
                                        <p:hsl h="0" s="-12549" l="-25098"/>
                                      </p:by>
                                    </p:animClr>
                                    <p:set>
                                      <p:cBhvr>
                                        <p:cTn id="27" dur="10" fill="hold"/>
                                        <p:tgtEl>
                                          <p:spTgt spid="9"/>
                                        </p:tgtEl>
                                        <p:attrNameLst>
                                          <p:attrName>fill.type</p:attrName>
                                        </p:attrNameLst>
                                      </p:cBhvr>
                                      <p:to>
                                        <p:strVal val="solid"/>
                                      </p:to>
                                    </p:set>
                                  </p:childTnLst>
                                </p:cTn>
                              </p:par>
                              <p:par>
                                <p:cTn id="28" presetID="24" presetClass="emph" presetSubtype="0" fill="hold" grpId="0" nodeType="withEffect">
                                  <p:stCondLst>
                                    <p:cond delay="0"/>
                                  </p:stCondLst>
                                  <p:childTnLst>
                                    <p:animClr clrSpc="hsl" dir="cw">
                                      <p:cBhvr override="childStyle">
                                        <p:cTn id="29" dur="10" fill="hold"/>
                                        <p:tgtEl>
                                          <p:spTgt spid="5"/>
                                        </p:tgtEl>
                                        <p:attrNameLst>
                                          <p:attrName>style.color</p:attrName>
                                        </p:attrNameLst>
                                      </p:cBhvr>
                                      <p:by>
                                        <p:hsl h="0" s="-12549" l="-25098"/>
                                      </p:by>
                                    </p:animClr>
                                    <p:animClr clrSpc="hsl" dir="cw">
                                      <p:cBhvr>
                                        <p:cTn id="30" dur="10" fill="hold"/>
                                        <p:tgtEl>
                                          <p:spTgt spid="5"/>
                                        </p:tgtEl>
                                        <p:attrNameLst>
                                          <p:attrName>fillcolor</p:attrName>
                                        </p:attrNameLst>
                                      </p:cBhvr>
                                      <p:by>
                                        <p:hsl h="0" s="-12549" l="-25098"/>
                                      </p:by>
                                    </p:animClr>
                                    <p:animClr clrSpc="hsl" dir="cw">
                                      <p:cBhvr>
                                        <p:cTn id="31" dur="10" fill="hold"/>
                                        <p:tgtEl>
                                          <p:spTgt spid="5"/>
                                        </p:tgtEl>
                                        <p:attrNameLst>
                                          <p:attrName>stroke.color</p:attrName>
                                        </p:attrNameLst>
                                      </p:cBhvr>
                                      <p:by>
                                        <p:hsl h="0" s="-12549" l="-25098"/>
                                      </p:by>
                                    </p:animClr>
                                    <p:set>
                                      <p:cBhvr>
                                        <p:cTn id="32" dur="10" fill="hold"/>
                                        <p:tgtEl>
                                          <p:spTgt spid="5"/>
                                        </p:tgtEl>
                                        <p:attrNameLst>
                                          <p:attrName>fill.type</p:attrName>
                                        </p:attrNameLst>
                                      </p:cBhvr>
                                      <p:to>
                                        <p:strVal val="solid"/>
                                      </p:to>
                                    </p:set>
                                  </p:childTnLst>
                                </p:cTn>
                              </p:par>
                              <p:par>
                                <p:cTn id="33" presetID="24" presetClass="emph" presetSubtype="0" fill="hold" grpId="0" nodeType="withEffect">
                                  <p:stCondLst>
                                    <p:cond delay="0"/>
                                  </p:stCondLst>
                                  <p:childTnLst>
                                    <p:animClr clrSpc="hsl" dir="cw">
                                      <p:cBhvr override="childStyle">
                                        <p:cTn id="34" dur="10" fill="hold"/>
                                        <p:tgtEl>
                                          <p:spTgt spid="6"/>
                                        </p:tgtEl>
                                        <p:attrNameLst>
                                          <p:attrName>style.color</p:attrName>
                                        </p:attrNameLst>
                                      </p:cBhvr>
                                      <p:by>
                                        <p:hsl h="0" s="-12549" l="-25098"/>
                                      </p:by>
                                    </p:animClr>
                                    <p:animClr clrSpc="hsl" dir="cw">
                                      <p:cBhvr>
                                        <p:cTn id="35" dur="10" fill="hold"/>
                                        <p:tgtEl>
                                          <p:spTgt spid="6"/>
                                        </p:tgtEl>
                                        <p:attrNameLst>
                                          <p:attrName>fillcolor</p:attrName>
                                        </p:attrNameLst>
                                      </p:cBhvr>
                                      <p:by>
                                        <p:hsl h="0" s="-12549" l="-25098"/>
                                      </p:by>
                                    </p:animClr>
                                    <p:animClr clrSpc="hsl" dir="cw">
                                      <p:cBhvr>
                                        <p:cTn id="36" dur="10" fill="hold"/>
                                        <p:tgtEl>
                                          <p:spTgt spid="6"/>
                                        </p:tgtEl>
                                        <p:attrNameLst>
                                          <p:attrName>stroke.color</p:attrName>
                                        </p:attrNameLst>
                                      </p:cBhvr>
                                      <p:by>
                                        <p:hsl h="0" s="-12549" l="-25098"/>
                                      </p:by>
                                    </p:animClr>
                                    <p:set>
                                      <p:cBhvr>
                                        <p:cTn id="37" dur="10" fill="hold"/>
                                        <p:tgtEl>
                                          <p:spTgt spid="6"/>
                                        </p:tgtEl>
                                        <p:attrNameLst>
                                          <p:attrName>fill.type</p:attrName>
                                        </p:attrNameLst>
                                      </p:cBhvr>
                                      <p:to>
                                        <p:strVal val="solid"/>
                                      </p:to>
                                    </p:set>
                                  </p:childTnLst>
                                </p:cTn>
                              </p:par>
                              <p:par>
                                <p:cTn id="38" presetID="24" presetClass="emph" presetSubtype="0" fill="hold" grpId="0" nodeType="withEffect">
                                  <p:stCondLst>
                                    <p:cond delay="0"/>
                                  </p:stCondLst>
                                  <p:childTnLst>
                                    <p:animClr clrSpc="hsl" dir="cw">
                                      <p:cBhvr override="childStyle">
                                        <p:cTn id="39" dur="10" fill="hold"/>
                                        <p:tgtEl>
                                          <p:spTgt spid="4"/>
                                        </p:tgtEl>
                                        <p:attrNameLst>
                                          <p:attrName>style.color</p:attrName>
                                        </p:attrNameLst>
                                      </p:cBhvr>
                                      <p:by>
                                        <p:hsl h="0" s="-12549" l="-25098"/>
                                      </p:by>
                                    </p:animClr>
                                    <p:animClr clrSpc="hsl" dir="cw">
                                      <p:cBhvr>
                                        <p:cTn id="40" dur="10" fill="hold"/>
                                        <p:tgtEl>
                                          <p:spTgt spid="4"/>
                                        </p:tgtEl>
                                        <p:attrNameLst>
                                          <p:attrName>fillcolor</p:attrName>
                                        </p:attrNameLst>
                                      </p:cBhvr>
                                      <p:by>
                                        <p:hsl h="0" s="-12549" l="-25098"/>
                                      </p:by>
                                    </p:animClr>
                                    <p:animClr clrSpc="hsl" dir="cw">
                                      <p:cBhvr>
                                        <p:cTn id="41" dur="10" fill="hold"/>
                                        <p:tgtEl>
                                          <p:spTgt spid="4"/>
                                        </p:tgtEl>
                                        <p:attrNameLst>
                                          <p:attrName>stroke.color</p:attrName>
                                        </p:attrNameLst>
                                      </p:cBhvr>
                                      <p:by>
                                        <p:hsl h="0" s="-12549" l="-25098"/>
                                      </p:by>
                                    </p:animClr>
                                    <p:set>
                                      <p:cBhvr>
                                        <p:cTn id="42" dur="10" fill="hold"/>
                                        <p:tgtEl>
                                          <p:spTgt spid="4"/>
                                        </p:tgtEl>
                                        <p:attrNameLst>
                                          <p:attrName>fill.type</p:attrName>
                                        </p:attrNameLst>
                                      </p:cBhvr>
                                      <p:to>
                                        <p:strVal val="solid"/>
                                      </p:to>
                                    </p:set>
                                  </p:childTnLst>
                                </p:cTn>
                              </p:par>
                              <p:par>
                                <p:cTn id="43" presetID="24" presetClass="emph" presetSubtype="0" fill="hold" nodeType="withEffect">
                                  <p:stCondLst>
                                    <p:cond delay="0"/>
                                  </p:stCondLst>
                                  <p:childTnLst>
                                    <p:animClr clrSpc="hsl" dir="cw">
                                      <p:cBhvr override="childStyle">
                                        <p:cTn id="44" dur="10" fill="hold"/>
                                        <p:tgtEl>
                                          <p:spTgt spid="17"/>
                                        </p:tgtEl>
                                        <p:attrNameLst>
                                          <p:attrName>style.color</p:attrName>
                                        </p:attrNameLst>
                                      </p:cBhvr>
                                      <p:by>
                                        <p:hsl h="0" s="-12549" l="-25098"/>
                                      </p:by>
                                    </p:animClr>
                                    <p:animClr clrSpc="hsl" dir="cw">
                                      <p:cBhvr>
                                        <p:cTn id="45" dur="10" fill="hold"/>
                                        <p:tgtEl>
                                          <p:spTgt spid="17"/>
                                        </p:tgtEl>
                                        <p:attrNameLst>
                                          <p:attrName>fillcolor</p:attrName>
                                        </p:attrNameLst>
                                      </p:cBhvr>
                                      <p:by>
                                        <p:hsl h="0" s="-12549" l="-25098"/>
                                      </p:by>
                                    </p:animClr>
                                    <p:animClr clrSpc="hsl" dir="cw">
                                      <p:cBhvr>
                                        <p:cTn id="46" dur="10" fill="hold"/>
                                        <p:tgtEl>
                                          <p:spTgt spid="17"/>
                                        </p:tgtEl>
                                        <p:attrNameLst>
                                          <p:attrName>stroke.color</p:attrName>
                                        </p:attrNameLst>
                                      </p:cBhvr>
                                      <p:by>
                                        <p:hsl h="0" s="-12549" l="-25098"/>
                                      </p:by>
                                    </p:animClr>
                                    <p:set>
                                      <p:cBhvr>
                                        <p:cTn id="47" dur="10" fill="hold"/>
                                        <p:tgtEl>
                                          <p:spTgt spid="17"/>
                                        </p:tgtEl>
                                        <p:attrNameLst>
                                          <p:attrName>fill.type</p:attrName>
                                        </p:attrNameLst>
                                      </p:cBhvr>
                                      <p:to>
                                        <p:strVal val="solid"/>
                                      </p:to>
                                    </p:set>
                                  </p:childTnLst>
                                </p:cTn>
                              </p:par>
                              <p:par>
                                <p:cTn id="48" presetID="24" presetClass="emph" presetSubtype="0" fill="hold" nodeType="withEffect">
                                  <p:stCondLst>
                                    <p:cond delay="0"/>
                                  </p:stCondLst>
                                  <p:childTnLst>
                                    <p:animClr clrSpc="hsl" dir="cw">
                                      <p:cBhvr override="childStyle">
                                        <p:cTn id="49" dur="10" fill="hold"/>
                                        <p:tgtEl>
                                          <p:spTgt spid="13"/>
                                        </p:tgtEl>
                                        <p:attrNameLst>
                                          <p:attrName>style.color</p:attrName>
                                        </p:attrNameLst>
                                      </p:cBhvr>
                                      <p:by>
                                        <p:hsl h="0" s="-12549" l="-25098"/>
                                      </p:by>
                                    </p:animClr>
                                    <p:animClr clrSpc="hsl" dir="cw">
                                      <p:cBhvr>
                                        <p:cTn id="50" dur="10" fill="hold"/>
                                        <p:tgtEl>
                                          <p:spTgt spid="13"/>
                                        </p:tgtEl>
                                        <p:attrNameLst>
                                          <p:attrName>fillcolor</p:attrName>
                                        </p:attrNameLst>
                                      </p:cBhvr>
                                      <p:by>
                                        <p:hsl h="0" s="-12549" l="-25098"/>
                                      </p:by>
                                    </p:animClr>
                                    <p:animClr clrSpc="hsl" dir="cw">
                                      <p:cBhvr>
                                        <p:cTn id="51" dur="10" fill="hold"/>
                                        <p:tgtEl>
                                          <p:spTgt spid="13"/>
                                        </p:tgtEl>
                                        <p:attrNameLst>
                                          <p:attrName>stroke.color</p:attrName>
                                        </p:attrNameLst>
                                      </p:cBhvr>
                                      <p:by>
                                        <p:hsl h="0" s="-12549" l="-25098"/>
                                      </p:by>
                                    </p:animClr>
                                    <p:set>
                                      <p:cBhvr>
                                        <p:cTn id="52" dur="10" fill="hold"/>
                                        <p:tgtEl>
                                          <p:spTgt spid="13"/>
                                        </p:tgtEl>
                                        <p:attrNameLst>
                                          <p:attrName>fill.type</p:attrName>
                                        </p:attrNameLst>
                                      </p:cBhvr>
                                      <p:to>
                                        <p:strVal val="solid"/>
                                      </p:to>
                                    </p:set>
                                  </p:childTnLst>
                                </p:cTn>
                              </p:par>
                              <p:par>
                                <p:cTn id="53" presetID="24" presetClass="emph" presetSubtype="0" fill="hold" nodeType="withEffect">
                                  <p:stCondLst>
                                    <p:cond delay="0"/>
                                  </p:stCondLst>
                                  <p:childTnLst>
                                    <p:animClr clrSpc="hsl" dir="cw">
                                      <p:cBhvr override="childStyle">
                                        <p:cTn id="54" dur="10" fill="hold"/>
                                        <p:tgtEl>
                                          <p:spTgt spid="11"/>
                                        </p:tgtEl>
                                        <p:attrNameLst>
                                          <p:attrName>style.color</p:attrName>
                                        </p:attrNameLst>
                                      </p:cBhvr>
                                      <p:by>
                                        <p:hsl h="0" s="-12549" l="-25098"/>
                                      </p:by>
                                    </p:animClr>
                                    <p:animClr clrSpc="hsl" dir="cw">
                                      <p:cBhvr>
                                        <p:cTn id="55" dur="10" fill="hold"/>
                                        <p:tgtEl>
                                          <p:spTgt spid="11"/>
                                        </p:tgtEl>
                                        <p:attrNameLst>
                                          <p:attrName>fillcolor</p:attrName>
                                        </p:attrNameLst>
                                      </p:cBhvr>
                                      <p:by>
                                        <p:hsl h="0" s="-12549" l="-25098"/>
                                      </p:by>
                                    </p:animClr>
                                    <p:animClr clrSpc="hsl" dir="cw">
                                      <p:cBhvr>
                                        <p:cTn id="56" dur="10" fill="hold"/>
                                        <p:tgtEl>
                                          <p:spTgt spid="11"/>
                                        </p:tgtEl>
                                        <p:attrNameLst>
                                          <p:attrName>stroke.color</p:attrName>
                                        </p:attrNameLst>
                                      </p:cBhvr>
                                      <p:by>
                                        <p:hsl h="0" s="-12549" l="-25098"/>
                                      </p:by>
                                    </p:animClr>
                                    <p:set>
                                      <p:cBhvr>
                                        <p:cTn id="57" dur="10" fill="hold"/>
                                        <p:tgtEl>
                                          <p:spTgt spid="11"/>
                                        </p:tgtEl>
                                        <p:attrNameLst>
                                          <p:attrName>fill.type</p:attrName>
                                        </p:attrNameLst>
                                      </p:cBhvr>
                                      <p:to>
                                        <p:strVal val="solid"/>
                                      </p:to>
                                    </p:set>
                                  </p:childTnLst>
                                </p:cTn>
                              </p:par>
                              <p:par>
                                <p:cTn id="58" presetID="24" presetClass="emph" presetSubtype="0" fill="hold" nodeType="withEffect">
                                  <p:stCondLst>
                                    <p:cond delay="0"/>
                                  </p:stCondLst>
                                  <p:childTnLst>
                                    <p:animClr clrSpc="hsl" dir="cw">
                                      <p:cBhvr override="childStyle">
                                        <p:cTn id="59" dur="10" fill="hold"/>
                                        <p:tgtEl>
                                          <p:spTgt spid="27"/>
                                        </p:tgtEl>
                                        <p:attrNameLst>
                                          <p:attrName>style.color</p:attrName>
                                        </p:attrNameLst>
                                      </p:cBhvr>
                                      <p:by>
                                        <p:hsl h="0" s="-12549" l="-25098"/>
                                      </p:by>
                                    </p:animClr>
                                    <p:animClr clrSpc="hsl" dir="cw">
                                      <p:cBhvr>
                                        <p:cTn id="60" dur="10" fill="hold"/>
                                        <p:tgtEl>
                                          <p:spTgt spid="27"/>
                                        </p:tgtEl>
                                        <p:attrNameLst>
                                          <p:attrName>fillcolor</p:attrName>
                                        </p:attrNameLst>
                                      </p:cBhvr>
                                      <p:by>
                                        <p:hsl h="0" s="-12549" l="-25098"/>
                                      </p:by>
                                    </p:animClr>
                                    <p:animClr clrSpc="hsl" dir="cw">
                                      <p:cBhvr>
                                        <p:cTn id="61" dur="10" fill="hold"/>
                                        <p:tgtEl>
                                          <p:spTgt spid="27"/>
                                        </p:tgtEl>
                                        <p:attrNameLst>
                                          <p:attrName>stroke.color</p:attrName>
                                        </p:attrNameLst>
                                      </p:cBhvr>
                                      <p:by>
                                        <p:hsl h="0" s="-12549" l="-25098"/>
                                      </p:by>
                                    </p:animClr>
                                    <p:set>
                                      <p:cBhvr>
                                        <p:cTn id="62" dur="10" fill="hold"/>
                                        <p:tgtEl>
                                          <p:spTgt spid="27"/>
                                        </p:tgtEl>
                                        <p:attrNameLst>
                                          <p:attrName>fill.type</p:attrName>
                                        </p:attrNameLst>
                                      </p:cBhvr>
                                      <p:to>
                                        <p:strVal val="solid"/>
                                      </p:to>
                                    </p:set>
                                  </p:childTnLst>
                                </p:cTn>
                              </p:par>
                              <p:par>
                                <p:cTn id="63" presetID="24" presetClass="emph" presetSubtype="0" fill="hold" nodeType="withEffect">
                                  <p:stCondLst>
                                    <p:cond delay="0"/>
                                  </p:stCondLst>
                                  <p:childTnLst>
                                    <p:animClr clrSpc="hsl" dir="cw">
                                      <p:cBhvr override="childStyle">
                                        <p:cTn id="64" dur="10" fill="hold"/>
                                        <p:tgtEl>
                                          <p:spTgt spid="23"/>
                                        </p:tgtEl>
                                        <p:attrNameLst>
                                          <p:attrName>style.color</p:attrName>
                                        </p:attrNameLst>
                                      </p:cBhvr>
                                      <p:by>
                                        <p:hsl h="0" s="-12549" l="-25098"/>
                                      </p:by>
                                    </p:animClr>
                                    <p:animClr clrSpc="hsl" dir="cw">
                                      <p:cBhvr>
                                        <p:cTn id="65" dur="10" fill="hold"/>
                                        <p:tgtEl>
                                          <p:spTgt spid="23"/>
                                        </p:tgtEl>
                                        <p:attrNameLst>
                                          <p:attrName>fillcolor</p:attrName>
                                        </p:attrNameLst>
                                      </p:cBhvr>
                                      <p:by>
                                        <p:hsl h="0" s="-12549" l="-25098"/>
                                      </p:by>
                                    </p:animClr>
                                    <p:animClr clrSpc="hsl" dir="cw">
                                      <p:cBhvr>
                                        <p:cTn id="66" dur="10" fill="hold"/>
                                        <p:tgtEl>
                                          <p:spTgt spid="23"/>
                                        </p:tgtEl>
                                        <p:attrNameLst>
                                          <p:attrName>stroke.color</p:attrName>
                                        </p:attrNameLst>
                                      </p:cBhvr>
                                      <p:by>
                                        <p:hsl h="0" s="-12549" l="-25098"/>
                                      </p:by>
                                    </p:animClr>
                                    <p:set>
                                      <p:cBhvr>
                                        <p:cTn id="67" dur="10" fill="hold"/>
                                        <p:tgtEl>
                                          <p:spTgt spid="23"/>
                                        </p:tgtEl>
                                        <p:attrNameLst>
                                          <p:attrName>fill.type</p:attrName>
                                        </p:attrNameLst>
                                      </p:cBhvr>
                                      <p:to>
                                        <p:strVal val="solid"/>
                                      </p:to>
                                    </p:set>
                                  </p:childTnLst>
                                </p:cTn>
                              </p:par>
                              <p:par>
                                <p:cTn id="68" presetID="24" presetClass="emph" presetSubtype="0" fill="hold" grpId="2" nodeType="withEffect">
                                  <p:stCondLst>
                                    <p:cond delay="0"/>
                                  </p:stCondLst>
                                  <p:childTnLst>
                                    <p:animClr clrSpc="hsl" dir="cw">
                                      <p:cBhvr override="childStyle">
                                        <p:cTn id="69" dur="10" fill="hold"/>
                                        <p:tgtEl>
                                          <p:spTgt spid="22"/>
                                        </p:tgtEl>
                                        <p:attrNameLst>
                                          <p:attrName>style.color</p:attrName>
                                        </p:attrNameLst>
                                      </p:cBhvr>
                                      <p:by>
                                        <p:hsl h="0" s="-12549" l="-25098"/>
                                      </p:by>
                                    </p:animClr>
                                    <p:animClr clrSpc="hsl" dir="cw">
                                      <p:cBhvr>
                                        <p:cTn id="70" dur="10" fill="hold"/>
                                        <p:tgtEl>
                                          <p:spTgt spid="22"/>
                                        </p:tgtEl>
                                        <p:attrNameLst>
                                          <p:attrName>fillcolor</p:attrName>
                                        </p:attrNameLst>
                                      </p:cBhvr>
                                      <p:by>
                                        <p:hsl h="0" s="-12549" l="-25098"/>
                                      </p:by>
                                    </p:animClr>
                                    <p:animClr clrSpc="hsl" dir="cw">
                                      <p:cBhvr>
                                        <p:cTn id="71" dur="10" fill="hold"/>
                                        <p:tgtEl>
                                          <p:spTgt spid="22"/>
                                        </p:tgtEl>
                                        <p:attrNameLst>
                                          <p:attrName>stroke.color</p:attrName>
                                        </p:attrNameLst>
                                      </p:cBhvr>
                                      <p:by>
                                        <p:hsl h="0" s="-12549" l="-25098"/>
                                      </p:by>
                                    </p:animClr>
                                    <p:set>
                                      <p:cBhvr>
                                        <p:cTn id="72" dur="10" fill="hold"/>
                                        <p:tgtEl>
                                          <p:spTgt spid="22"/>
                                        </p:tgtEl>
                                        <p:attrNameLst>
                                          <p:attrName>fill.type</p:attrName>
                                        </p:attrNameLst>
                                      </p:cBhvr>
                                      <p:to>
                                        <p:strVal val="solid"/>
                                      </p:to>
                                    </p:set>
                                  </p:childTnLst>
                                </p:cTn>
                              </p:par>
                              <p:par>
                                <p:cTn id="73" presetID="24" presetClass="emph" presetSubtype="0" fill="hold" grpId="1" nodeType="withEffect">
                                  <p:stCondLst>
                                    <p:cond delay="0"/>
                                  </p:stCondLst>
                                  <p:childTnLst>
                                    <p:animClr clrSpc="hsl" dir="cw">
                                      <p:cBhvr override="childStyle">
                                        <p:cTn id="74" dur="10" fill="hold"/>
                                        <p:tgtEl>
                                          <p:spTgt spid="2"/>
                                        </p:tgtEl>
                                        <p:attrNameLst>
                                          <p:attrName>style.color</p:attrName>
                                        </p:attrNameLst>
                                      </p:cBhvr>
                                      <p:by>
                                        <p:hsl h="0" s="-12549" l="-25098"/>
                                      </p:by>
                                    </p:animClr>
                                    <p:animClr clrSpc="hsl" dir="cw">
                                      <p:cBhvr>
                                        <p:cTn id="75" dur="10" fill="hold"/>
                                        <p:tgtEl>
                                          <p:spTgt spid="2"/>
                                        </p:tgtEl>
                                        <p:attrNameLst>
                                          <p:attrName>fillcolor</p:attrName>
                                        </p:attrNameLst>
                                      </p:cBhvr>
                                      <p:by>
                                        <p:hsl h="0" s="-12549" l="-25098"/>
                                      </p:by>
                                    </p:animClr>
                                    <p:animClr clrSpc="hsl" dir="cw">
                                      <p:cBhvr>
                                        <p:cTn id="76" dur="10" fill="hold"/>
                                        <p:tgtEl>
                                          <p:spTgt spid="2"/>
                                        </p:tgtEl>
                                        <p:attrNameLst>
                                          <p:attrName>stroke.color</p:attrName>
                                        </p:attrNameLst>
                                      </p:cBhvr>
                                      <p:by>
                                        <p:hsl h="0" s="-12549" l="-25098"/>
                                      </p:by>
                                    </p:animClr>
                                    <p:set>
                                      <p:cBhvr>
                                        <p:cTn id="77" dur="10" fill="hold"/>
                                        <p:tgtEl>
                                          <p:spTgt spid="2"/>
                                        </p:tgtEl>
                                        <p:attrNameLst>
                                          <p:attrName>fill.type</p:attrName>
                                        </p:attrNameLst>
                                      </p:cBhvr>
                                      <p:to>
                                        <p:strVal val="solid"/>
                                      </p:to>
                                    </p:set>
                                  </p:childTnLst>
                                </p:cTn>
                              </p:par>
                            </p:childTnLst>
                          </p:cTn>
                        </p:par>
                      </p:childTnLst>
                    </p:cTn>
                  </p:par>
                  <p:par>
                    <p:cTn id="78" fill="hold">
                      <p:stCondLst>
                        <p:cond delay="indefinite"/>
                      </p:stCondLst>
                      <p:childTnLst>
                        <p:par>
                          <p:cTn id="79" fill="hold">
                            <p:stCondLst>
                              <p:cond delay="0"/>
                            </p:stCondLst>
                            <p:childTnLst>
                              <p:par>
                                <p:cTn id="80" presetID="30" presetClass="emph" presetSubtype="0" fill="hold" grpId="0" nodeType="clickEffect">
                                  <p:stCondLst>
                                    <p:cond delay="0"/>
                                  </p:stCondLst>
                                  <p:childTnLst>
                                    <p:animClr clrSpc="hsl" dir="cw">
                                      <p:cBhvr override="childStyle">
                                        <p:cTn id="81" dur="500" fill="hold"/>
                                        <p:tgtEl>
                                          <p:spTgt spid="2"/>
                                        </p:tgtEl>
                                        <p:attrNameLst>
                                          <p:attrName>style.color</p:attrName>
                                        </p:attrNameLst>
                                      </p:cBhvr>
                                      <p:by>
                                        <p:hsl h="0" s="12549" l="25098"/>
                                      </p:by>
                                    </p:animClr>
                                    <p:animClr clrSpc="hsl" dir="cw">
                                      <p:cBhvr>
                                        <p:cTn id="82" dur="500" fill="hold"/>
                                        <p:tgtEl>
                                          <p:spTgt spid="2"/>
                                        </p:tgtEl>
                                        <p:attrNameLst>
                                          <p:attrName>fillcolor</p:attrName>
                                        </p:attrNameLst>
                                      </p:cBhvr>
                                      <p:by>
                                        <p:hsl h="0" s="12549" l="25098"/>
                                      </p:by>
                                    </p:animClr>
                                    <p:animClr clrSpc="hsl" dir="cw">
                                      <p:cBhvr>
                                        <p:cTn id="83" dur="500" fill="hold"/>
                                        <p:tgtEl>
                                          <p:spTgt spid="2"/>
                                        </p:tgtEl>
                                        <p:attrNameLst>
                                          <p:attrName>stroke.color</p:attrName>
                                        </p:attrNameLst>
                                      </p:cBhvr>
                                      <p:by>
                                        <p:hsl h="0" s="12549" l="25098"/>
                                      </p:by>
                                    </p:animClr>
                                    <p:set>
                                      <p:cBhvr>
                                        <p:cTn id="84" dur="500" fill="hold"/>
                                        <p:tgtEl>
                                          <p:spTgt spid="2"/>
                                        </p:tgtEl>
                                        <p:attrNameLst>
                                          <p:attrName>fill.type</p:attrName>
                                        </p:attrNameLst>
                                      </p:cBhvr>
                                      <p:to>
                                        <p:strVal val="solid"/>
                                      </p:to>
                                    </p:set>
                                  </p:childTnLst>
                                </p:cTn>
                              </p:par>
                            </p:childTnLst>
                          </p:cTn>
                        </p:par>
                      </p:childTnLst>
                    </p:cTn>
                  </p:par>
                  <p:par>
                    <p:cTn id="85" fill="hold">
                      <p:stCondLst>
                        <p:cond delay="indefinite"/>
                      </p:stCondLst>
                      <p:childTnLst>
                        <p:par>
                          <p:cTn id="86" fill="hold">
                            <p:stCondLst>
                              <p:cond delay="0"/>
                            </p:stCondLst>
                            <p:childTnLst>
                              <p:par>
                                <p:cTn id="87" presetID="30" presetClass="emph" presetSubtype="0" fill="hold" grpId="1" nodeType="clickEffect">
                                  <p:stCondLst>
                                    <p:cond delay="0"/>
                                  </p:stCondLst>
                                  <p:childTnLst>
                                    <p:animClr clrSpc="hsl" dir="cw">
                                      <p:cBhvr override="childStyle">
                                        <p:cTn id="88" dur="500" fill="hold"/>
                                        <p:tgtEl>
                                          <p:spTgt spid="3"/>
                                        </p:tgtEl>
                                        <p:attrNameLst>
                                          <p:attrName>style.color</p:attrName>
                                        </p:attrNameLst>
                                      </p:cBhvr>
                                      <p:by>
                                        <p:hsl h="0" s="12549" l="25098"/>
                                      </p:by>
                                    </p:animClr>
                                    <p:animClr clrSpc="hsl" dir="cw">
                                      <p:cBhvr>
                                        <p:cTn id="89" dur="500" fill="hold"/>
                                        <p:tgtEl>
                                          <p:spTgt spid="3"/>
                                        </p:tgtEl>
                                        <p:attrNameLst>
                                          <p:attrName>fillcolor</p:attrName>
                                        </p:attrNameLst>
                                      </p:cBhvr>
                                      <p:by>
                                        <p:hsl h="0" s="12549" l="25098"/>
                                      </p:by>
                                    </p:animClr>
                                    <p:animClr clrSpc="hsl" dir="cw">
                                      <p:cBhvr>
                                        <p:cTn id="90" dur="500" fill="hold"/>
                                        <p:tgtEl>
                                          <p:spTgt spid="3"/>
                                        </p:tgtEl>
                                        <p:attrNameLst>
                                          <p:attrName>stroke.color</p:attrName>
                                        </p:attrNameLst>
                                      </p:cBhvr>
                                      <p:by>
                                        <p:hsl h="0" s="12549" l="25098"/>
                                      </p:by>
                                    </p:animClr>
                                    <p:set>
                                      <p:cBhvr>
                                        <p:cTn id="91" dur="500" fill="hold"/>
                                        <p:tgtEl>
                                          <p:spTgt spid="3"/>
                                        </p:tgtEl>
                                        <p:attrNameLst>
                                          <p:attrName>fill.type</p:attrName>
                                        </p:attrNameLst>
                                      </p:cBhvr>
                                      <p:to>
                                        <p:strVal val="solid"/>
                                      </p:to>
                                    </p:set>
                                  </p:childTnLst>
                                </p:cTn>
                              </p:par>
                            </p:childTnLst>
                          </p:cTn>
                        </p:par>
                      </p:childTnLst>
                    </p:cTn>
                  </p:par>
                  <p:par>
                    <p:cTn id="92" fill="hold">
                      <p:stCondLst>
                        <p:cond delay="indefinite"/>
                      </p:stCondLst>
                      <p:childTnLst>
                        <p:par>
                          <p:cTn id="93" fill="hold">
                            <p:stCondLst>
                              <p:cond delay="0"/>
                            </p:stCondLst>
                            <p:childTnLst>
                              <p:par>
                                <p:cTn id="94" presetID="30" presetClass="emph" presetSubtype="0" fill="hold" grpId="1" nodeType="clickEffect">
                                  <p:stCondLst>
                                    <p:cond delay="0"/>
                                  </p:stCondLst>
                                  <p:childTnLst>
                                    <p:animClr clrSpc="hsl" dir="cw">
                                      <p:cBhvr override="childStyle">
                                        <p:cTn id="95" dur="500" fill="hold"/>
                                        <p:tgtEl>
                                          <p:spTgt spid="9"/>
                                        </p:tgtEl>
                                        <p:attrNameLst>
                                          <p:attrName>style.color</p:attrName>
                                        </p:attrNameLst>
                                      </p:cBhvr>
                                      <p:by>
                                        <p:hsl h="0" s="12549" l="25098"/>
                                      </p:by>
                                    </p:animClr>
                                    <p:animClr clrSpc="hsl" dir="cw">
                                      <p:cBhvr>
                                        <p:cTn id="96" dur="500" fill="hold"/>
                                        <p:tgtEl>
                                          <p:spTgt spid="9"/>
                                        </p:tgtEl>
                                        <p:attrNameLst>
                                          <p:attrName>fillcolor</p:attrName>
                                        </p:attrNameLst>
                                      </p:cBhvr>
                                      <p:by>
                                        <p:hsl h="0" s="12549" l="25098"/>
                                      </p:by>
                                    </p:animClr>
                                    <p:animClr clrSpc="hsl" dir="cw">
                                      <p:cBhvr>
                                        <p:cTn id="97" dur="500" fill="hold"/>
                                        <p:tgtEl>
                                          <p:spTgt spid="9"/>
                                        </p:tgtEl>
                                        <p:attrNameLst>
                                          <p:attrName>stroke.color</p:attrName>
                                        </p:attrNameLst>
                                      </p:cBhvr>
                                      <p:by>
                                        <p:hsl h="0" s="12549" l="25098"/>
                                      </p:by>
                                    </p:animClr>
                                    <p:set>
                                      <p:cBhvr>
                                        <p:cTn id="98" dur="500" fill="hold"/>
                                        <p:tgtEl>
                                          <p:spTgt spid="9"/>
                                        </p:tgtEl>
                                        <p:attrNameLst>
                                          <p:attrName>fill.type</p:attrName>
                                        </p:attrNameLst>
                                      </p:cBhvr>
                                      <p:to>
                                        <p:strVal val="solid"/>
                                      </p:to>
                                    </p:set>
                                  </p:childTnLst>
                                </p:cTn>
                              </p:par>
                            </p:childTnLst>
                          </p:cTn>
                        </p:par>
                      </p:childTnLst>
                    </p:cTn>
                  </p:par>
                  <p:par>
                    <p:cTn id="99" fill="hold">
                      <p:stCondLst>
                        <p:cond delay="indefinite"/>
                      </p:stCondLst>
                      <p:childTnLst>
                        <p:par>
                          <p:cTn id="100" fill="hold">
                            <p:stCondLst>
                              <p:cond delay="0"/>
                            </p:stCondLst>
                            <p:childTnLst>
                              <p:par>
                                <p:cTn id="101" presetID="30" presetClass="emph" presetSubtype="0" fill="hold" grpId="1" nodeType="clickEffect">
                                  <p:stCondLst>
                                    <p:cond delay="0"/>
                                  </p:stCondLst>
                                  <p:childTnLst>
                                    <p:animClr clrSpc="hsl" dir="cw">
                                      <p:cBhvr override="childStyle">
                                        <p:cTn id="102" dur="500" fill="hold"/>
                                        <p:tgtEl>
                                          <p:spTgt spid="5"/>
                                        </p:tgtEl>
                                        <p:attrNameLst>
                                          <p:attrName>style.color</p:attrName>
                                        </p:attrNameLst>
                                      </p:cBhvr>
                                      <p:by>
                                        <p:hsl h="0" s="12549" l="25098"/>
                                      </p:by>
                                    </p:animClr>
                                    <p:animClr clrSpc="hsl" dir="cw">
                                      <p:cBhvr>
                                        <p:cTn id="103" dur="500" fill="hold"/>
                                        <p:tgtEl>
                                          <p:spTgt spid="5"/>
                                        </p:tgtEl>
                                        <p:attrNameLst>
                                          <p:attrName>fillcolor</p:attrName>
                                        </p:attrNameLst>
                                      </p:cBhvr>
                                      <p:by>
                                        <p:hsl h="0" s="12549" l="25098"/>
                                      </p:by>
                                    </p:animClr>
                                    <p:animClr clrSpc="hsl" dir="cw">
                                      <p:cBhvr>
                                        <p:cTn id="104" dur="500" fill="hold"/>
                                        <p:tgtEl>
                                          <p:spTgt spid="5"/>
                                        </p:tgtEl>
                                        <p:attrNameLst>
                                          <p:attrName>stroke.color</p:attrName>
                                        </p:attrNameLst>
                                      </p:cBhvr>
                                      <p:by>
                                        <p:hsl h="0" s="12549" l="25098"/>
                                      </p:by>
                                    </p:animClr>
                                    <p:set>
                                      <p:cBhvr>
                                        <p:cTn id="105" dur="500" fill="hold"/>
                                        <p:tgtEl>
                                          <p:spTgt spid="5"/>
                                        </p:tgtEl>
                                        <p:attrNameLst>
                                          <p:attrName>fill.type</p:attrName>
                                        </p:attrNameLst>
                                      </p:cBhvr>
                                      <p:to>
                                        <p:strVal val="solid"/>
                                      </p:to>
                                    </p:set>
                                  </p:childTnLst>
                                </p:cTn>
                              </p:par>
                              <p:par>
                                <p:cTn id="106" presetID="30" presetClass="emph" presetSubtype="0" fill="hold" nodeType="withEffect">
                                  <p:stCondLst>
                                    <p:cond delay="250"/>
                                  </p:stCondLst>
                                  <p:childTnLst>
                                    <p:animClr clrSpc="hsl" dir="cw">
                                      <p:cBhvr override="childStyle">
                                        <p:cTn id="107" dur="500" fill="hold"/>
                                        <p:tgtEl>
                                          <p:spTgt spid="17"/>
                                        </p:tgtEl>
                                        <p:attrNameLst>
                                          <p:attrName>style.color</p:attrName>
                                        </p:attrNameLst>
                                      </p:cBhvr>
                                      <p:by>
                                        <p:hsl h="0" s="12549" l="25098"/>
                                      </p:by>
                                    </p:animClr>
                                    <p:animClr clrSpc="hsl" dir="cw">
                                      <p:cBhvr>
                                        <p:cTn id="108" dur="500" fill="hold"/>
                                        <p:tgtEl>
                                          <p:spTgt spid="17"/>
                                        </p:tgtEl>
                                        <p:attrNameLst>
                                          <p:attrName>fillcolor</p:attrName>
                                        </p:attrNameLst>
                                      </p:cBhvr>
                                      <p:by>
                                        <p:hsl h="0" s="12549" l="25098"/>
                                      </p:by>
                                    </p:animClr>
                                    <p:animClr clrSpc="hsl" dir="cw">
                                      <p:cBhvr>
                                        <p:cTn id="109" dur="500" fill="hold"/>
                                        <p:tgtEl>
                                          <p:spTgt spid="17"/>
                                        </p:tgtEl>
                                        <p:attrNameLst>
                                          <p:attrName>stroke.color</p:attrName>
                                        </p:attrNameLst>
                                      </p:cBhvr>
                                      <p:by>
                                        <p:hsl h="0" s="12549" l="25098"/>
                                      </p:by>
                                    </p:animClr>
                                    <p:set>
                                      <p:cBhvr>
                                        <p:cTn id="110" dur="500" fill="hold"/>
                                        <p:tgtEl>
                                          <p:spTgt spid="17"/>
                                        </p:tgtEl>
                                        <p:attrNameLst>
                                          <p:attrName>fill.type</p:attrName>
                                        </p:attrNameLst>
                                      </p:cBhvr>
                                      <p:to>
                                        <p:strVal val="solid"/>
                                      </p:to>
                                    </p:set>
                                  </p:childTnLst>
                                </p:cTn>
                              </p:par>
                              <p:par>
                                <p:cTn id="111" presetID="30" presetClass="emph" presetSubtype="0" fill="hold" nodeType="withEffect">
                                  <p:stCondLst>
                                    <p:cond delay="250"/>
                                  </p:stCondLst>
                                  <p:childTnLst>
                                    <p:animClr clrSpc="hsl" dir="cw">
                                      <p:cBhvr override="childStyle">
                                        <p:cTn id="112" dur="500" fill="hold"/>
                                        <p:tgtEl>
                                          <p:spTgt spid="15"/>
                                        </p:tgtEl>
                                        <p:attrNameLst>
                                          <p:attrName>style.color</p:attrName>
                                        </p:attrNameLst>
                                      </p:cBhvr>
                                      <p:by>
                                        <p:hsl h="0" s="12549" l="25098"/>
                                      </p:by>
                                    </p:animClr>
                                    <p:animClr clrSpc="hsl" dir="cw">
                                      <p:cBhvr>
                                        <p:cTn id="113" dur="500" fill="hold"/>
                                        <p:tgtEl>
                                          <p:spTgt spid="15"/>
                                        </p:tgtEl>
                                        <p:attrNameLst>
                                          <p:attrName>fillcolor</p:attrName>
                                        </p:attrNameLst>
                                      </p:cBhvr>
                                      <p:by>
                                        <p:hsl h="0" s="12549" l="25098"/>
                                      </p:by>
                                    </p:animClr>
                                    <p:animClr clrSpc="hsl" dir="cw">
                                      <p:cBhvr>
                                        <p:cTn id="114" dur="500" fill="hold"/>
                                        <p:tgtEl>
                                          <p:spTgt spid="15"/>
                                        </p:tgtEl>
                                        <p:attrNameLst>
                                          <p:attrName>stroke.color</p:attrName>
                                        </p:attrNameLst>
                                      </p:cBhvr>
                                      <p:by>
                                        <p:hsl h="0" s="12549" l="25098"/>
                                      </p:by>
                                    </p:animClr>
                                    <p:set>
                                      <p:cBhvr>
                                        <p:cTn id="115" dur="500" fill="hold"/>
                                        <p:tgtEl>
                                          <p:spTgt spid="15"/>
                                        </p:tgtEl>
                                        <p:attrNameLst>
                                          <p:attrName>fill.type</p:attrName>
                                        </p:attrNameLst>
                                      </p:cBhvr>
                                      <p:to>
                                        <p:strVal val="solid"/>
                                      </p:to>
                                    </p:set>
                                  </p:childTnLst>
                                </p:cTn>
                              </p:par>
                            </p:childTnLst>
                          </p:cTn>
                        </p:par>
                      </p:childTnLst>
                    </p:cTn>
                  </p:par>
                  <p:par>
                    <p:cTn id="116" fill="hold">
                      <p:stCondLst>
                        <p:cond delay="indefinite"/>
                      </p:stCondLst>
                      <p:childTnLst>
                        <p:par>
                          <p:cTn id="117" fill="hold">
                            <p:stCondLst>
                              <p:cond delay="0"/>
                            </p:stCondLst>
                            <p:childTnLst>
                              <p:par>
                                <p:cTn id="118" presetID="30" presetClass="emph" presetSubtype="0" fill="hold" grpId="1" nodeType="clickEffect">
                                  <p:stCondLst>
                                    <p:cond delay="0"/>
                                  </p:stCondLst>
                                  <p:childTnLst>
                                    <p:animClr clrSpc="hsl" dir="cw">
                                      <p:cBhvr override="childStyle">
                                        <p:cTn id="119" dur="500" fill="hold"/>
                                        <p:tgtEl>
                                          <p:spTgt spid="6"/>
                                        </p:tgtEl>
                                        <p:attrNameLst>
                                          <p:attrName>style.color</p:attrName>
                                        </p:attrNameLst>
                                      </p:cBhvr>
                                      <p:by>
                                        <p:hsl h="0" s="12549" l="25098"/>
                                      </p:by>
                                    </p:animClr>
                                    <p:animClr clrSpc="hsl" dir="cw">
                                      <p:cBhvr>
                                        <p:cTn id="120" dur="500" fill="hold"/>
                                        <p:tgtEl>
                                          <p:spTgt spid="6"/>
                                        </p:tgtEl>
                                        <p:attrNameLst>
                                          <p:attrName>fillcolor</p:attrName>
                                        </p:attrNameLst>
                                      </p:cBhvr>
                                      <p:by>
                                        <p:hsl h="0" s="12549" l="25098"/>
                                      </p:by>
                                    </p:animClr>
                                    <p:animClr clrSpc="hsl" dir="cw">
                                      <p:cBhvr>
                                        <p:cTn id="121" dur="500" fill="hold"/>
                                        <p:tgtEl>
                                          <p:spTgt spid="6"/>
                                        </p:tgtEl>
                                        <p:attrNameLst>
                                          <p:attrName>stroke.color</p:attrName>
                                        </p:attrNameLst>
                                      </p:cBhvr>
                                      <p:by>
                                        <p:hsl h="0" s="12549" l="25098"/>
                                      </p:by>
                                    </p:animClr>
                                    <p:set>
                                      <p:cBhvr>
                                        <p:cTn id="122" dur="500" fill="hold"/>
                                        <p:tgtEl>
                                          <p:spTgt spid="6"/>
                                        </p:tgtEl>
                                        <p:attrNameLst>
                                          <p:attrName>fill.type</p:attrName>
                                        </p:attrNameLst>
                                      </p:cBhvr>
                                      <p:to>
                                        <p:strVal val="solid"/>
                                      </p:to>
                                    </p:set>
                                  </p:childTnLst>
                                </p:cTn>
                              </p:par>
                              <p:par>
                                <p:cTn id="123" presetID="30" presetClass="emph" presetSubtype="0" fill="hold" nodeType="withEffect">
                                  <p:stCondLst>
                                    <p:cond delay="250"/>
                                  </p:stCondLst>
                                  <p:childTnLst>
                                    <p:animClr clrSpc="hsl" dir="cw">
                                      <p:cBhvr override="childStyle">
                                        <p:cTn id="124" dur="500" fill="hold"/>
                                        <p:tgtEl>
                                          <p:spTgt spid="13"/>
                                        </p:tgtEl>
                                        <p:attrNameLst>
                                          <p:attrName>style.color</p:attrName>
                                        </p:attrNameLst>
                                      </p:cBhvr>
                                      <p:by>
                                        <p:hsl h="0" s="12549" l="25098"/>
                                      </p:by>
                                    </p:animClr>
                                    <p:animClr clrSpc="hsl" dir="cw">
                                      <p:cBhvr>
                                        <p:cTn id="125" dur="500" fill="hold"/>
                                        <p:tgtEl>
                                          <p:spTgt spid="13"/>
                                        </p:tgtEl>
                                        <p:attrNameLst>
                                          <p:attrName>fillcolor</p:attrName>
                                        </p:attrNameLst>
                                      </p:cBhvr>
                                      <p:by>
                                        <p:hsl h="0" s="12549" l="25098"/>
                                      </p:by>
                                    </p:animClr>
                                    <p:animClr clrSpc="hsl" dir="cw">
                                      <p:cBhvr>
                                        <p:cTn id="126" dur="500" fill="hold"/>
                                        <p:tgtEl>
                                          <p:spTgt spid="13"/>
                                        </p:tgtEl>
                                        <p:attrNameLst>
                                          <p:attrName>stroke.color</p:attrName>
                                        </p:attrNameLst>
                                      </p:cBhvr>
                                      <p:by>
                                        <p:hsl h="0" s="12549" l="25098"/>
                                      </p:by>
                                    </p:animClr>
                                    <p:set>
                                      <p:cBhvr>
                                        <p:cTn id="127" dur="500" fill="hold"/>
                                        <p:tgtEl>
                                          <p:spTgt spid="13"/>
                                        </p:tgtEl>
                                        <p:attrNameLst>
                                          <p:attrName>fill.type</p:attrName>
                                        </p:attrNameLst>
                                      </p:cBhvr>
                                      <p:to>
                                        <p:strVal val="solid"/>
                                      </p:to>
                                    </p:set>
                                  </p:childTnLst>
                                </p:cTn>
                              </p:par>
                            </p:childTnLst>
                          </p:cTn>
                        </p:par>
                      </p:childTnLst>
                    </p:cTn>
                  </p:par>
                  <p:par>
                    <p:cTn id="128" fill="hold">
                      <p:stCondLst>
                        <p:cond delay="indefinite"/>
                      </p:stCondLst>
                      <p:childTnLst>
                        <p:par>
                          <p:cTn id="129" fill="hold">
                            <p:stCondLst>
                              <p:cond delay="0"/>
                            </p:stCondLst>
                            <p:childTnLst>
                              <p:par>
                                <p:cTn id="130" presetID="30" presetClass="emph" presetSubtype="0" fill="hold" grpId="1" nodeType="clickEffect">
                                  <p:stCondLst>
                                    <p:cond delay="0"/>
                                  </p:stCondLst>
                                  <p:childTnLst>
                                    <p:animClr clrSpc="hsl" dir="cw">
                                      <p:cBhvr override="childStyle">
                                        <p:cTn id="131" dur="500" fill="hold"/>
                                        <p:tgtEl>
                                          <p:spTgt spid="4"/>
                                        </p:tgtEl>
                                        <p:attrNameLst>
                                          <p:attrName>style.color</p:attrName>
                                        </p:attrNameLst>
                                      </p:cBhvr>
                                      <p:by>
                                        <p:hsl h="0" s="12549" l="25098"/>
                                      </p:by>
                                    </p:animClr>
                                    <p:animClr clrSpc="hsl" dir="cw">
                                      <p:cBhvr>
                                        <p:cTn id="132" dur="500" fill="hold"/>
                                        <p:tgtEl>
                                          <p:spTgt spid="4"/>
                                        </p:tgtEl>
                                        <p:attrNameLst>
                                          <p:attrName>fillcolor</p:attrName>
                                        </p:attrNameLst>
                                      </p:cBhvr>
                                      <p:by>
                                        <p:hsl h="0" s="12549" l="25098"/>
                                      </p:by>
                                    </p:animClr>
                                    <p:animClr clrSpc="hsl" dir="cw">
                                      <p:cBhvr>
                                        <p:cTn id="133" dur="500" fill="hold"/>
                                        <p:tgtEl>
                                          <p:spTgt spid="4"/>
                                        </p:tgtEl>
                                        <p:attrNameLst>
                                          <p:attrName>stroke.color</p:attrName>
                                        </p:attrNameLst>
                                      </p:cBhvr>
                                      <p:by>
                                        <p:hsl h="0" s="12549" l="25098"/>
                                      </p:by>
                                    </p:animClr>
                                    <p:set>
                                      <p:cBhvr>
                                        <p:cTn id="134" dur="500" fill="hold"/>
                                        <p:tgtEl>
                                          <p:spTgt spid="4"/>
                                        </p:tgtEl>
                                        <p:attrNameLst>
                                          <p:attrName>fill.type</p:attrName>
                                        </p:attrNameLst>
                                      </p:cBhvr>
                                      <p:to>
                                        <p:strVal val="solid"/>
                                      </p:to>
                                    </p:set>
                                  </p:childTnLst>
                                </p:cTn>
                              </p:par>
                              <p:par>
                                <p:cTn id="135" presetID="30" presetClass="emph" presetSubtype="0" fill="hold" nodeType="withEffect">
                                  <p:stCondLst>
                                    <p:cond delay="250"/>
                                  </p:stCondLst>
                                  <p:childTnLst>
                                    <p:animClr clrSpc="hsl" dir="cw">
                                      <p:cBhvr override="childStyle">
                                        <p:cTn id="136" dur="500" fill="hold"/>
                                        <p:tgtEl>
                                          <p:spTgt spid="11"/>
                                        </p:tgtEl>
                                        <p:attrNameLst>
                                          <p:attrName>style.color</p:attrName>
                                        </p:attrNameLst>
                                      </p:cBhvr>
                                      <p:by>
                                        <p:hsl h="0" s="12549" l="25098"/>
                                      </p:by>
                                    </p:animClr>
                                    <p:animClr clrSpc="hsl" dir="cw">
                                      <p:cBhvr>
                                        <p:cTn id="137" dur="500" fill="hold"/>
                                        <p:tgtEl>
                                          <p:spTgt spid="11"/>
                                        </p:tgtEl>
                                        <p:attrNameLst>
                                          <p:attrName>fillcolor</p:attrName>
                                        </p:attrNameLst>
                                      </p:cBhvr>
                                      <p:by>
                                        <p:hsl h="0" s="12549" l="25098"/>
                                      </p:by>
                                    </p:animClr>
                                    <p:animClr clrSpc="hsl" dir="cw">
                                      <p:cBhvr>
                                        <p:cTn id="138" dur="500" fill="hold"/>
                                        <p:tgtEl>
                                          <p:spTgt spid="11"/>
                                        </p:tgtEl>
                                        <p:attrNameLst>
                                          <p:attrName>stroke.color</p:attrName>
                                        </p:attrNameLst>
                                      </p:cBhvr>
                                      <p:by>
                                        <p:hsl h="0" s="12549" l="25098"/>
                                      </p:by>
                                    </p:animClr>
                                    <p:set>
                                      <p:cBhvr>
                                        <p:cTn id="139" dur="500" fill="hold"/>
                                        <p:tgtEl>
                                          <p:spTgt spid="11"/>
                                        </p:tgtEl>
                                        <p:attrNameLst>
                                          <p:attrName>fill.type</p:attrName>
                                        </p:attrNameLst>
                                      </p:cBhvr>
                                      <p:to>
                                        <p:strVal val="solid"/>
                                      </p:to>
                                    </p:set>
                                  </p:childTnLst>
                                </p:cTn>
                              </p:par>
                            </p:childTnLst>
                          </p:cTn>
                        </p:par>
                      </p:childTnLst>
                    </p:cTn>
                  </p:par>
                  <p:par>
                    <p:cTn id="140" fill="hold">
                      <p:stCondLst>
                        <p:cond delay="indefinite"/>
                      </p:stCondLst>
                      <p:childTnLst>
                        <p:par>
                          <p:cTn id="141" fill="hold">
                            <p:stCondLst>
                              <p:cond delay="0"/>
                            </p:stCondLst>
                            <p:childTnLst>
                              <p:par>
                                <p:cTn id="142" presetID="30" presetClass="emph" presetSubtype="0" fill="hold" grpId="0" nodeType="clickEffect">
                                  <p:stCondLst>
                                    <p:cond delay="0"/>
                                  </p:stCondLst>
                                  <p:childTnLst>
                                    <p:animClr clrSpc="hsl" dir="cw">
                                      <p:cBhvr override="childStyle">
                                        <p:cTn id="143" dur="500" fill="hold"/>
                                        <p:tgtEl>
                                          <p:spTgt spid="22"/>
                                        </p:tgtEl>
                                        <p:attrNameLst>
                                          <p:attrName>style.color</p:attrName>
                                        </p:attrNameLst>
                                      </p:cBhvr>
                                      <p:by>
                                        <p:hsl h="0" s="12549" l="25098"/>
                                      </p:by>
                                    </p:animClr>
                                    <p:animClr clrSpc="hsl" dir="cw">
                                      <p:cBhvr>
                                        <p:cTn id="144" dur="500" fill="hold"/>
                                        <p:tgtEl>
                                          <p:spTgt spid="22"/>
                                        </p:tgtEl>
                                        <p:attrNameLst>
                                          <p:attrName>fillcolor</p:attrName>
                                        </p:attrNameLst>
                                      </p:cBhvr>
                                      <p:by>
                                        <p:hsl h="0" s="12549" l="25098"/>
                                      </p:by>
                                    </p:animClr>
                                    <p:animClr clrSpc="hsl" dir="cw">
                                      <p:cBhvr>
                                        <p:cTn id="145" dur="500" fill="hold"/>
                                        <p:tgtEl>
                                          <p:spTgt spid="22"/>
                                        </p:tgtEl>
                                        <p:attrNameLst>
                                          <p:attrName>stroke.color</p:attrName>
                                        </p:attrNameLst>
                                      </p:cBhvr>
                                      <p:by>
                                        <p:hsl h="0" s="12549" l="25098"/>
                                      </p:by>
                                    </p:animClr>
                                    <p:set>
                                      <p:cBhvr>
                                        <p:cTn id="146" dur="500" fill="hold"/>
                                        <p:tgtEl>
                                          <p:spTgt spid="22"/>
                                        </p:tgtEl>
                                        <p:attrNameLst>
                                          <p:attrName>fill.type</p:attrName>
                                        </p:attrNameLst>
                                      </p:cBhvr>
                                      <p:to>
                                        <p:strVal val="solid"/>
                                      </p:to>
                                    </p:set>
                                  </p:childTnLst>
                                </p:cTn>
                              </p:par>
                            </p:childTnLst>
                          </p:cTn>
                        </p:par>
                      </p:childTnLst>
                    </p:cTn>
                  </p:par>
                  <p:par>
                    <p:cTn id="147" fill="hold">
                      <p:stCondLst>
                        <p:cond delay="indefinite"/>
                      </p:stCondLst>
                      <p:childTnLst>
                        <p:par>
                          <p:cTn id="148" fill="hold">
                            <p:stCondLst>
                              <p:cond delay="0"/>
                            </p:stCondLst>
                            <p:childTnLst>
                              <p:par>
                                <p:cTn id="149" presetID="30" presetClass="emph" presetSubtype="0" fill="hold" grpId="2" nodeType="clickEffect">
                                  <p:stCondLst>
                                    <p:cond delay="0"/>
                                  </p:stCondLst>
                                  <p:childTnLst>
                                    <p:animClr clrSpc="hsl" dir="cw">
                                      <p:cBhvr override="childStyle">
                                        <p:cTn id="150" dur="500" fill="hold"/>
                                        <p:tgtEl>
                                          <p:spTgt spid="24"/>
                                        </p:tgtEl>
                                        <p:attrNameLst>
                                          <p:attrName>style.color</p:attrName>
                                        </p:attrNameLst>
                                      </p:cBhvr>
                                      <p:by>
                                        <p:hsl h="0" s="12549" l="25098"/>
                                      </p:by>
                                    </p:animClr>
                                    <p:animClr clrSpc="hsl" dir="cw">
                                      <p:cBhvr>
                                        <p:cTn id="151" dur="500" fill="hold"/>
                                        <p:tgtEl>
                                          <p:spTgt spid="24"/>
                                        </p:tgtEl>
                                        <p:attrNameLst>
                                          <p:attrName>fillcolor</p:attrName>
                                        </p:attrNameLst>
                                      </p:cBhvr>
                                      <p:by>
                                        <p:hsl h="0" s="12549" l="25098"/>
                                      </p:by>
                                    </p:animClr>
                                    <p:animClr clrSpc="hsl" dir="cw">
                                      <p:cBhvr>
                                        <p:cTn id="152" dur="500" fill="hold"/>
                                        <p:tgtEl>
                                          <p:spTgt spid="24"/>
                                        </p:tgtEl>
                                        <p:attrNameLst>
                                          <p:attrName>stroke.color</p:attrName>
                                        </p:attrNameLst>
                                      </p:cBhvr>
                                      <p:by>
                                        <p:hsl h="0" s="12549" l="25098"/>
                                      </p:by>
                                    </p:animClr>
                                    <p:set>
                                      <p:cBhvr>
                                        <p:cTn id="153" dur="500" fill="hold"/>
                                        <p:tgtEl>
                                          <p:spTgt spid="24"/>
                                        </p:tgtEl>
                                        <p:attrNameLst>
                                          <p:attrName>fill.type</p:attrName>
                                        </p:attrNameLst>
                                      </p:cBhvr>
                                      <p:to>
                                        <p:strVal val="solid"/>
                                      </p:to>
                                    </p:set>
                                  </p:childTnLst>
                                </p:cTn>
                              </p:par>
                              <p:par>
                                <p:cTn id="154" presetID="30" presetClass="emph" presetSubtype="0" fill="hold" grpId="2" nodeType="withEffect">
                                  <p:stCondLst>
                                    <p:cond delay="500"/>
                                  </p:stCondLst>
                                  <p:childTnLst>
                                    <p:animClr clrSpc="hsl" dir="cw">
                                      <p:cBhvr override="childStyle">
                                        <p:cTn id="155" dur="500" fill="hold"/>
                                        <p:tgtEl>
                                          <p:spTgt spid="25"/>
                                        </p:tgtEl>
                                        <p:attrNameLst>
                                          <p:attrName>style.color</p:attrName>
                                        </p:attrNameLst>
                                      </p:cBhvr>
                                      <p:by>
                                        <p:hsl h="0" s="12549" l="25098"/>
                                      </p:by>
                                    </p:animClr>
                                    <p:animClr clrSpc="hsl" dir="cw">
                                      <p:cBhvr>
                                        <p:cTn id="156" dur="500" fill="hold"/>
                                        <p:tgtEl>
                                          <p:spTgt spid="25"/>
                                        </p:tgtEl>
                                        <p:attrNameLst>
                                          <p:attrName>fillcolor</p:attrName>
                                        </p:attrNameLst>
                                      </p:cBhvr>
                                      <p:by>
                                        <p:hsl h="0" s="12549" l="25098"/>
                                      </p:by>
                                    </p:animClr>
                                    <p:animClr clrSpc="hsl" dir="cw">
                                      <p:cBhvr>
                                        <p:cTn id="157" dur="500" fill="hold"/>
                                        <p:tgtEl>
                                          <p:spTgt spid="25"/>
                                        </p:tgtEl>
                                        <p:attrNameLst>
                                          <p:attrName>stroke.color</p:attrName>
                                        </p:attrNameLst>
                                      </p:cBhvr>
                                      <p:by>
                                        <p:hsl h="0" s="12549" l="25098"/>
                                      </p:by>
                                    </p:animClr>
                                    <p:set>
                                      <p:cBhvr>
                                        <p:cTn id="158" dur="500" fill="hold"/>
                                        <p:tgtEl>
                                          <p:spTgt spid="25"/>
                                        </p:tgtEl>
                                        <p:attrNameLst>
                                          <p:attrName>fill.type</p:attrName>
                                        </p:attrNameLst>
                                      </p:cBhvr>
                                      <p:to>
                                        <p:strVal val="solid"/>
                                      </p:to>
                                    </p:set>
                                  </p:childTnLst>
                                </p:cTn>
                              </p:par>
                              <p:par>
                                <p:cTn id="159" presetID="30" presetClass="emph" presetSubtype="0" fill="hold" nodeType="withEffect">
                                  <p:stCondLst>
                                    <p:cond delay="250"/>
                                  </p:stCondLst>
                                  <p:childTnLst>
                                    <p:animClr clrSpc="hsl" dir="cw">
                                      <p:cBhvr override="childStyle">
                                        <p:cTn id="160" dur="500" fill="hold"/>
                                        <p:tgtEl>
                                          <p:spTgt spid="27"/>
                                        </p:tgtEl>
                                        <p:attrNameLst>
                                          <p:attrName>style.color</p:attrName>
                                        </p:attrNameLst>
                                      </p:cBhvr>
                                      <p:by>
                                        <p:hsl h="0" s="12549" l="25098"/>
                                      </p:by>
                                    </p:animClr>
                                    <p:animClr clrSpc="hsl" dir="cw">
                                      <p:cBhvr>
                                        <p:cTn id="161" dur="500" fill="hold"/>
                                        <p:tgtEl>
                                          <p:spTgt spid="27"/>
                                        </p:tgtEl>
                                        <p:attrNameLst>
                                          <p:attrName>fillcolor</p:attrName>
                                        </p:attrNameLst>
                                      </p:cBhvr>
                                      <p:by>
                                        <p:hsl h="0" s="12549" l="25098"/>
                                      </p:by>
                                    </p:animClr>
                                    <p:animClr clrSpc="hsl" dir="cw">
                                      <p:cBhvr>
                                        <p:cTn id="162" dur="500" fill="hold"/>
                                        <p:tgtEl>
                                          <p:spTgt spid="27"/>
                                        </p:tgtEl>
                                        <p:attrNameLst>
                                          <p:attrName>stroke.color</p:attrName>
                                        </p:attrNameLst>
                                      </p:cBhvr>
                                      <p:by>
                                        <p:hsl h="0" s="12549" l="25098"/>
                                      </p:by>
                                    </p:animClr>
                                    <p:set>
                                      <p:cBhvr>
                                        <p:cTn id="163" dur="500" fill="hold"/>
                                        <p:tgtEl>
                                          <p:spTgt spid="27"/>
                                        </p:tgtEl>
                                        <p:attrNameLst>
                                          <p:attrName>fill.type</p:attrName>
                                        </p:attrNameLst>
                                      </p:cBhvr>
                                      <p:to>
                                        <p:strVal val="solid"/>
                                      </p:to>
                                    </p:set>
                                  </p:childTnLst>
                                </p:cTn>
                              </p:par>
                              <p:par>
                                <p:cTn id="164" presetID="30" presetClass="emph" presetSubtype="0" fill="hold" nodeType="withEffect">
                                  <p:stCondLst>
                                    <p:cond delay="250"/>
                                  </p:stCondLst>
                                  <p:childTnLst>
                                    <p:animClr clrSpc="hsl" dir="cw">
                                      <p:cBhvr override="childStyle">
                                        <p:cTn id="165" dur="500" fill="hold"/>
                                        <p:tgtEl>
                                          <p:spTgt spid="23"/>
                                        </p:tgtEl>
                                        <p:attrNameLst>
                                          <p:attrName>style.color</p:attrName>
                                        </p:attrNameLst>
                                      </p:cBhvr>
                                      <p:by>
                                        <p:hsl h="0" s="12549" l="25098"/>
                                      </p:by>
                                    </p:animClr>
                                    <p:animClr clrSpc="hsl" dir="cw">
                                      <p:cBhvr>
                                        <p:cTn id="166" dur="500" fill="hold"/>
                                        <p:tgtEl>
                                          <p:spTgt spid="23"/>
                                        </p:tgtEl>
                                        <p:attrNameLst>
                                          <p:attrName>fillcolor</p:attrName>
                                        </p:attrNameLst>
                                      </p:cBhvr>
                                      <p:by>
                                        <p:hsl h="0" s="12549" l="25098"/>
                                      </p:by>
                                    </p:animClr>
                                    <p:animClr clrSpc="hsl" dir="cw">
                                      <p:cBhvr>
                                        <p:cTn id="167" dur="500" fill="hold"/>
                                        <p:tgtEl>
                                          <p:spTgt spid="23"/>
                                        </p:tgtEl>
                                        <p:attrNameLst>
                                          <p:attrName>stroke.color</p:attrName>
                                        </p:attrNameLst>
                                      </p:cBhvr>
                                      <p:by>
                                        <p:hsl h="0" s="12549" l="25098"/>
                                      </p:by>
                                    </p:animClr>
                                    <p:set>
                                      <p:cBhvr>
                                        <p:cTn id="168" dur="500" fill="hold"/>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2" animBg="1"/>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9" grpId="0" animBg="1"/>
      <p:bldP spid="9" grpId="1" animBg="1"/>
      <p:bldP spid="24" grpId="0" animBg="1"/>
      <p:bldP spid="24" grpId="2" animBg="1"/>
      <p:bldP spid="25" grpId="0" animBg="1"/>
      <p:bldP spid="25" grpId="2" animBg="1"/>
      <p:bldP spid="43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Arrow: Pentagon 21">
            <a:extLst>
              <a:ext uri="{FF2B5EF4-FFF2-40B4-BE49-F238E27FC236}">
                <a16:creationId xmlns:a16="http://schemas.microsoft.com/office/drawing/2014/main" id="{B1099F3A-95D9-4EA8-8996-7CA814A90113}"/>
              </a:ext>
            </a:extLst>
          </p:cNvPr>
          <p:cNvSpPr/>
          <p:nvPr/>
        </p:nvSpPr>
        <p:spPr>
          <a:xfrm>
            <a:off x="8554209" y="6909021"/>
            <a:ext cx="7012538" cy="1075807"/>
          </a:xfrm>
          <a:prstGeom prst="homePlat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dirty="0">
                <a:latin typeface="Helvetica Light"/>
              </a:rPr>
              <a:t>Phase 2. </a:t>
            </a:r>
            <a:r>
              <a:rPr lang="pl-PL" dirty="0">
                <a:latin typeface="Helvetica Light"/>
              </a:rPr>
              <a:t>Justification</a:t>
            </a:r>
            <a:endParaRPr lang="en-US" dirty="0">
              <a:latin typeface="Helvetica Light"/>
            </a:endParaRPr>
          </a:p>
        </p:txBody>
      </p:sp>
      <p:sp>
        <p:nvSpPr>
          <p:cNvPr id="440" name="Shape 440"/>
          <p:cNvSpPr/>
          <p:nvPr/>
        </p:nvSpPr>
        <p:spPr>
          <a:xfrm>
            <a:off x="1223322" y="4338897"/>
            <a:ext cx="14784135" cy="107580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algn="l">
              <a:lnSpc>
                <a:spcPts val="9001"/>
              </a:lnSpc>
              <a:defRPr sz="1800"/>
            </a:pPr>
            <a:endParaRPr sz="7200" dirty="0">
              <a:solidFill>
                <a:srgbClr val="FFFFFF"/>
              </a:solidFill>
              <a:latin typeface="Arial"/>
              <a:ea typeface="Arial"/>
              <a:cs typeface="Arial"/>
              <a:sym typeface="Helvetica Neue Thin"/>
            </a:endParaRPr>
          </a:p>
        </p:txBody>
      </p:sp>
      <p:pic>
        <p:nvPicPr>
          <p:cNvPr id="441" name="droppedImage.pdf"/>
          <p:cNvPicPr/>
          <p:nvPr/>
        </p:nvPicPr>
        <p:blipFill>
          <a:blip r:embed="rId3">
            <a:extLst/>
          </a:blip>
          <a:stretch>
            <a:fillRect/>
          </a:stretch>
        </p:blipFill>
        <p:spPr>
          <a:xfrm>
            <a:off x="13872695" y="9096931"/>
            <a:ext cx="875705" cy="344028"/>
          </a:xfrm>
          <a:prstGeom prst="rect">
            <a:avLst/>
          </a:prstGeom>
          <a:ln w="12700">
            <a:miter lim="400000"/>
          </a:ln>
        </p:spPr>
      </p:pic>
      <p:sp>
        <p:nvSpPr>
          <p:cNvPr id="2" name="Arrow: Pentagon 1">
            <a:extLst>
              <a:ext uri="{FF2B5EF4-FFF2-40B4-BE49-F238E27FC236}">
                <a16:creationId xmlns:a16="http://schemas.microsoft.com/office/drawing/2014/main" id="{6C91890F-26C7-465E-9BC8-E581491A4687}"/>
              </a:ext>
            </a:extLst>
          </p:cNvPr>
          <p:cNvSpPr/>
          <p:nvPr/>
        </p:nvSpPr>
        <p:spPr>
          <a:xfrm>
            <a:off x="2246097" y="6909021"/>
            <a:ext cx="7012538" cy="1075807"/>
          </a:xfrm>
          <a:prstGeom prst="homePlat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l-PL" sz="2800" dirty="0">
                <a:latin typeface="Helvetica Light"/>
              </a:rPr>
              <a:t>Phase 1.</a:t>
            </a:r>
            <a:r>
              <a:rPr lang="pl-PL" dirty="0">
                <a:latin typeface="Helvetica Light"/>
              </a:rPr>
              <a:t> Prediction</a:t>
            </a:r>
            <a:endParaRPr lang="en-US" dirty="0">
              <a:latin typeface="Helvetica Light"/>
            </a:endParaRPr>
          </a:p>
        </p:txBody>
      </p:sp>
      <p:sp>
        <p:nvSpPr>
          <p:cNvPr id="3" name="Rectangle 2">
            <a:extLst>
              <a:ext uri="{FF2B5EF4-FFF2-40B4-BE49-F238E27FC236}">
                <a16:creationId xmlns:a16="http://schemas.microsoft.com/office/drawing/2014/main" id="{48E1BAA0-BE25-48FF-A786-F2046A5B310B}"/>
              </a:ext>
            </a:extLst>
          </p:cNvPr>
          <p:cNvSpPr/>
          <p:nvPr/>
        </p:nvSpPr>
        <p:spPr>
          <a:xfrm>
            <a:off x="6591950" y="2595752"/>
            <a:ext cx="2078181" cy="170722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l-PL" dirty="0">
                <a:solidFill>
                  <a:schemeClr val="tx2">
                    <a:lumMod val="20000"/>
                    <a:lumOff val="80000"/>
                  </a:schemeClr>
                </a:solidFill>
              </a:rPr>
              <a:t>HCBR</a:t>
            </a:r>
            <a:endParaRPr lang="en-US" dirty="0">
              <a:solidFill>
                <a:schemeClr val="tx2">
                  <a:lumMod val="20000"/>
                  <a:lumOff val="80000"/>
                </a:schemeClr>
              </a:solidFill>
            </a:endParaRPr>
          </a:p>
        </p:txBody>
      </p:sp>
      <p:sp>
        <p:nvSpPr>
          <p:cNvPr id="4" name="Rectangle 3">
            <a:extLst>
              <a:ext uri="{FF2B5EF4-FFF2-40B4-BE49-F238E27FC236}">
                <a16:creationId xmlns:a16="http://schemas.microsoft.com/office/drawing/2014/main" id="{326CD87A-D7D2-44D2-A46F-66307B659CEE}"/>
              </a:ext>
            </a:extLst>
          </p:cNvPr>
          <p:cNvSpPr/>
          <p:nvPr/>
        </p:nvSpPr>
        <p:spPr>
          <a:xfrm>
            <a:off x="2246096" y="5290289"/>
            <a:ext cx="2906050" cy="10758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2">
                    <a:lumMod val="20000"/>
                    <a:lumOff val="80000"/>
                  </a:schemeClr>
                </a:solidFill>
              </a:rPr>
              <a:t>ECHR-OD</a:t>
            </a:r>
            <a:endParaRPr lang="en-US" dirty="0">
              <a:solidFill>
                <a:schemeClr val="tx2">
                  <a:lumMod val="20000"/>
                  <a:lumOff val="80000"/>
                </a:schemeClr>
              </a:solidFill>
            </a:endParaRPr>
          </a:p>
        </p:txBody>
      </p:sp>
      <p:sp>
        <p:nvSpPr>
          <p:cNvPr id="5" name="Rectangle 4">
            <a:extLst>
              <a:ext uri="{FF2B5EF4-FFF2-40B4-BE49-F238E27FC236}">
                <a16:creationId xmlns:a16="http://schemas.microsoft.com/office/drawing/2014/main" id="{164E99BC-0146-44BF-B8DD-C80A20CEF0D5}"/>
              </a:ext>
            </a:extLst>
          </p:cNvPr>
          <p:cNvSpPr/>
          <p:nvPr/>
        </p:nvSpPr>
        <p:spPr>
          <a:xfrm>
            <a:off x="2246095" y="2595752"/>
            <a:ext cx="2906051" cy="10758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2">
                    <a:lumMod val="20000"/>
                    <a:lumOff val="80000"/>
                  </a:schemeClr>
                </a:solidFill>
              </a:rPr>
              <a:t>UCI datasets</a:t>
            </a:r>
            <a:endParaRPr lang="en-US" dirty="0">
              <a:solidFill>
                <a:schemeClr val="tx2">
                  <a:lumMod val="20000"/>
                  <a:lumOff val="80000"/>
                </a:schemeClr>
              </a:solidFill>
            </a:endParaRPr>
          </a:p>
        </p:txBody>
      </p:sp>
      <p:sp>
        <p:nvSpPr>
          <p:cNvPr id="6" name="Rectangle 5">
            <a:extLst>
              <a:ext uri="{FF2B5EF4-FFF2-40B4-BE49-F238E27FC236}">
                <a16:creationId xmlns:a16="http://schemas.microsoft.com/office/drawing/2014/main" id="{82AB5164-9BE4-43AB-9087-40C36EF224E0}"/>
              </a:ext>
            </a:extLst>
          </p:cNvPr>
          <p:cNvSpPr/>
          <p:nvPr/>
        </p:nvSpPr>
        <p:spPr>
          <a:xfrm>
            <a:off x="2246096" y="3943021"/>
            <a:ext cx="2906050" cy="10758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2">
                    <a:lumMod val="20000"/>
                    <a:lumOff val="80000"/>
                  </a:schemeClr>
                </a:solidFill>
              </a:rPr>
              <a:t>Small ECHR</a:t>
            </a:r>
            <a:endParaRPr lang="en-US" dirty="0">
              <a:solidFill>
                <a:schemeClr val="tx2">
                  <a:lumMod val="20000"/>
                  <a:lumOff val="80000"/>
                </a:schemeClr>
              </a:solidFill>
            </a:endParaRPr>
          </a:p>
        </p:txBody>
      </p:sp>
      <p:sp>
        <p:nvSpPr>
          <p:cNvPr id="9" name="Rectangle 8">
            <a:extLst>
              <a:ext uri="{FF2B5EF4-FFF2-40B4-BE49-F238E27FC236}">
                <a16:creationId xmlns:a16="http://schemas.microsoft.com/office/drawing/2014/main" id="{FDC0FD24-026F-494E-A007-9F71BA0C4AFD}"/>
              </a:ext>
            </a:extLst>
          </p:cNvPr>
          <p:cNvSpPr/>
          <p:nvPr/>
        </p:nvSpPr>
        <p:spPr>
          <a:xfrm>
            <a:off x="6591949" y="4658868"/>
            <a:ext cx="2078182" cy="170722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l-PL" dirty="0">
                <a:solidFill>
                  <a:schemeClr val="tx2">
                    <a:lumMod val="20000"/>
                    <a:lumOff val="80000"/>
                  </a:schemeClr>
                </a:solidFill>
              </a:rPr>
              <a:t>Standard methods</a:t>
            </a:r>
            <a:endParaRPr lang="en-US" dirty="0">
              <a:solidFill>
                <a:schemeClr val="tx2">
                  <a:lumMod val="20000"/>
                  <a:lumOff val="80000"/>
                </a:schemeClr>
              </a:solidFill>
            </a:endParaRPr>
          </a:p>
        </p:txBody>
      </p:sp>
      <p:cxnSp>
        <p:nvCxnSpPr>
          <p:cNvPr id="11" name="Connector: Elbow 10">
            <a:extLst>
              <a:ext uri="{FF2B5EF4-FFF2-40B4-BE49-F238E27FC236}">
                <a16:creationId xmlns:a16="http://schemas.microsoft.com/office/drawing/2014/main" id="{5803BF31-07AB-4CBF-92F4-008E6AD311A1}"/>
              </a:ext>
            </a:extLst>
          </p:cNvPr>
          <p:cNvCxnSpPr>
            <a:stCxn id="4" idx="3"/>
            <a:endCxn id="3" idx="1"/>
          </p:cNvCxnSpPr>
          <p:nvPr/>
        </p:nvCxnSpPr>
        <p:spPr>
          <a:xfrm flipV="1">
            <a:off x="5152146" y="3449366"/>
            <a:ext cx="1439804" cy="2378827"/>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Connector: Elbow 12">
            <a:extLst>
              <a:ext uri="{FF2B5EF4-FFF2-40B4-BE49-F238E27FC236}">
                <a16:creationId xmlns:a16="http://schemas.microsoft.com/office/drawing/2014/main" id="{BFA05E0E-ECB1-4AAC-BA3B-32DF8EE129DB}"/>
              </a:ext>
            </a:extLst>
          </p:cNvPr>
          <p:cNvCxnSpPr>
            <a:stCxn id="6" idx="3"/>
            <a:endCxn id="3" idx="1"/>
          </p:cNvCxnSpPr>
          <p:nvPr/>
        </p:nvCxnSpPr>
        <p:spPr>
          <a:xfrm flipV="1">
            <a:off x="5152146" y="3449366"/>
            <a:ext cx="1439804" cy="1031558"/>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Connector: Elbow 14">
            <a:extLst>
              <a:ext uri="{FF2B5EF4-FFF2-40B4-BE49-F238E27FC236}">
                <a16:creationId xmlns:a16="http://schemas.microsoft.com/office/drawing/2014/main" id="{53E9AC99-7C00-4280-BE8D-F8DCDCA1B98D}"/>
              </a:ext>
            </a:extLst>
          </p:cNvPr>
          <p:cNvCxnSpPr>
            <a:stCxn id="5" idx="3"/>
            <a:endCxn id="3" idx="1"/>
          </p:cNvCxnSpPr>
          <p:nvPr/>
        </p:nvCxnSpPr>
        <p:spPr>
          <a:xfrm>
            <a:off x="5152146" y="3133656"/>
            <a:ext cx="1439804" cy="315710"/>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Connector: Elbow 16">
            <a:extLst>
              <a:ext uri="{FF2B5EF4-FFF2-40B4-BE49-F238E27FC236}">
                <a16:creationId xmlns:a16="http://schemas.microsoft.com/office/drawing/2014/main" id="{CD2578DA-133B-423B-82FF-B1BC4BB35935}"/>
              </a:ext>
            </a:extLst>
          </p:cNvPr>
          <p:cNvCxnSpPr>
            <a:stCxn id="5" idx="3"/>
            <a:endCxn id="9" idx="1"/>
          </p:cNvCxnSpPr>
          <p:nvPr/>
        </p:nvCxnSpPr>
        <p:spPr>
          <a:xfrm>
            <a:off x="5152146" y="3133656"/>
            <a:ext cx="1439803" cy="2378826"/>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sp>
        <p:nvSpPr>
          <p:cNvPr id="24" name="Rectangle 23">
            <a:extLst>
              <a:ext uri="{FF2B5EF4-FFF2-40B4-BE49-F238E27FC236}">
                <a16:creationId xmlns:a16="http://schemas.microsoft.com/office/drawing/2014/main" id="{8D7583EA-F9E4-4D40-8A15-2D3EAE8BE5E4}"/>
              </a:ext>
            </a:extLst>
          </p:cNvPr>
          <p:cNvSpPr/>
          <p:nvPr/>
        </p:nvSpPr>
        <p:spPr>
          <a:xfrm>
            <a:off x="9791000" y="2585708"/>
            <a:ext cx="3241612" cy="1707228"/>
          </a:xfrm>
          <a:prstGeom prst="rect">
            <a:avLst/>
          </a:prstGeom>
          <a:solidFill>
            <a:schemeClr val="accent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l-PL" dirty="0">
                <a:solidFill>
                  <a:schemeClr val="tx2">
                    <a:lumMod val="20000"/>
                    <a:lumOff val="80000"/>
                  </a:schemeClr>
                </a:solidFill>
              </a:rPr>
              <a:t>Justification Trees</a:t>
            </a:r>
            <a:endParaRPr lang="en-US" dirty="0">
              <a:solidFill>
                <a:schemeClr val="tx2">
                  <a:lumMod val="20000"/>
                  <a:lumOff val="80000"/>
                </a:schemeClr>
              </a:solidFill>
            </a:endParaRPr>
          </a:p>
        </p:txBody>
      </p:sp>
      <p:sp>
        <p:nvSpPr>
          <p:cNvPr id="25" name="Rectangle 24">
            <a:extLst>
              <a:ext uri="{FF2B5EF4-FFF2-40B4-BE49-F238E27FC236}">
                <a16:creationId xmlns:a16="http://schemas.microsoft.com/office/drawing/2014/main" id="{9FA3E139-8FAF-476C-9155-B7B7CAC7407C}"/>
              </a:ext>
            </a:extLst>
          </p:cNvPr>
          <p:cNvSpPr/>
          <p:nvPr/>
        </p:nvSpPr>
        <p:spPr>
          <a:xfrm>
            <a:off x="9791000" y="4638779"/>
            <a:ext cx="3241612" cy="1707228"/>
          </a:xfrm>
          <a:prstGeom prst="rect">
            <a:avLst/>
          </a:prstGeom>
          <a:solidFill>
            <a:schemeClr val="accent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l-PL" dirty="0">
                <a:solidFill>
                  <a:schemeClr val="tx2">
                    <a:lumMod val="20000"/>
                    <a:lumOff val="80000"/>
                  </a:schemeClr>
                </a:solidFill>
              </a:rPr>
              <a:t>Graph Reconstruction</a:t>
            </a:r>
            <a:endParaRPr lang="en-US" dirty="0">
              <a:solidFill>
                <a:schemeClr val="tx2">
                  <a:lumMod val="20000"/>
                  <a:lumOff val="80000"/>
                </a:schemeClr>
              </a:solidFill>
            </a:endParaRPr>
          </a:p>
        </p:txBody>
      </p:sp>
      <p:cxnSp>
        <p:nvCxnSpPr>
          <p:cNvPr id="23" name="Connector: Elbow 22">
            <a:extLst>
              <a:ext uri="{FF2B5EF4-FFF2-40B4-BE49-F238E27FC236}">
                <a16:creationId xmlns:a16="http://schemas.microsoft.com/office/drawing/2014/main" id="{866B258F-B84C-4C3F-B060-19449702C106}"/>
              </a:ext>
            </a:extLst>
          </p:cNvPr>
          <p:cNvCxnSpPr>
            <a:stCxn id="3" idx="3"/>
            <a:endCxn id="24" idx="1"/>
          </p:cNvCxnSpPr>
          <p:nvPr/>
        </p:nvCxnSpPr>
        <p:spPr>
          <a:xfrm flipV="1">
            <a:off x="8670131" y="3439322"/>
            <a:ext cx="1120869" cy="10044"/>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7" name="Connector: Elbow 26">
            <a:extLst>
              <a:ext uri="{FF2B5EF4-FFF2-40B4-BE49-F238E27FC236}">
                <a16:creationId xmlns:a16="http://schemas.microsoft.com/office/drawing/2014/main" id="{9BBA8ADC-6D13-4F92-A24C-AE4020924A54}"/>
              </a:ext>
            </a:extLst>
          </p:cNvPr>
          <p:cNvCxnSpPr>
            <a:cxnSpLocks/>
          </p:cNvCxnSpPr>
          <p:nvPr/>
        </p:nvCxnSpPr>
        <p:spPr>
          <a:xfrm>
            <a:off x="8670131" y="3438316"/>
            <a:ext cx="1120869" cy="2043027"/>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sp>
        <p:nvSpPr>
          <p:cNvPr id="416" name="TextBox 415">
            <a:extLst>
              <a:ext uri="{FF2B5EF4-FFF2-40B4-BE49-F238E27FC236}">
                <a16:creationId xmlns:a16="http://schemas.microsoft.com/office/drawing/2014/main" id="{F6DB836A-A54E-4959-8575-267D694A96A9}"/>
              </a:ext>
            </a:extLst>
          </p:cNvPr>
          <p:cNvSpPr txBox="1"/>
          <p:nvPr/>
        </p:nvSpPr>
        <p:spPr>
          <a:xfrm>
            <a:off x="3010470" y="1536228"/>
            <a:ext cx="1377300" cy="769441"/>
          </a:xfrm>
          <a:prstGeom prst="rect">
            <a:avLst/>
          </a:prstGeom>
          <a:noFill/>
        </p:spPr>
        <p:txBody>
          <a:bodyPr wrap="none" rtlCol="0">
            <a:spAutoFit/>
          </a:bodyPr>
          <a:lstStyle/>
          <a:p>
            <a:r>
              <a:rPr lang="pl-PL" sz="4400" b="1" dirty="0">
                <a:solidFill>
                  <a:schemeClr val="tx2">
                    <a:lumMod val="20000"/>
                    <a:lumOff val="80000"/>
                  </a:schemeClr>
                </a:solidFill>
                <a:latin typeface="Helvetica Light"/>
              </a:rPr>
              <a:t>Data</a:t>
            </a:r>
            <a:endParaRPr lang="en-US" b="1" dirty="0">
              <a:solidFill>
                <a:schemeClr val="tx2">
                  <a:lumMod val="20000"/>
                  <a:lumOff val="80000"/>
                </a:schemeClr>
              </a:solidFill>
              <a:latin typeface="Helvetica Light"/>
            </a:endParaRPr>
          </a:p>
        </p:txBody>
      </p:sp>
      <p:sp>
        <p:nvSpPr>
          <p:cNvPr id="417" name="TextBox 416">
            <a:extLst>
              <a:ext uri="{FF2B5EF4-FFF2-40B4-BE49-F238E27FC236}">
                <a16:creationId xmlns:a16="http://schemas.microsoft.com/office/drawing/2014/main" id="{536DBBD3-2A58-4AE6-8C61-504AB7650015}"/>
              </a:ext>
            </a:extLst>
          </p:cNvPr>
          <p:cNvSpPr txBox="1"/>
          <p:nvPr/>
        </p:nvSpPr>
        <p:spPr>
          <a:xfrm>
            <a:off x="7146772" y="1536228"/>
            <a:ext cx="968535" cy="769441"/>
          </a:xfrm>
          <a:prstGeom prst="rect">
            <a:avLst/>
          </a:prstGeom>
          <a:noFill/>
        </p:spPr>
        <p:txBody>
          <a:bodyPr wrap="none" rtlCol="0">
            <a:spAutoFit/>
          </a:bodyPr>
          <a:lstStyle/>
          <a:p>
            <a:r>
              <a:rPr lang="pl-PL" sz="4400" b="1" dirty="0">
                <a:solidFill>
                  <a:schemeClr val="tx2">
                    <a:lumMod val="20000"/>
                    <a:lumOff val="80000"/>
                  </a:schemeClr>
                </a:solidFill>
                <a:latin typeface="Helvetica Light"/>
              </a:rPr>
              <a:t>ML</a:t>
            </a:r>
            <a:endParaRPr lang="en-US" b="1" dirty="0">
              <a:solidFill>
                <a:schemeClr val="tx2">
                  <a:lumMod val="20000"/>
                  <a:lumOff val="80000"/>
                </a:schemeClr>
              </a:solidFill>
              <a:latin typeface="Helvetica Light"/>
            </a:endParaRPr>
          </a:p>
        </p:txBody>
      </p:sp>
      <p:sp>
        <p:nvSpPr>
          <p:cNvPr id="429" name="Rectangle 428">
            <a:extLst>
              <a:ext uri="{FF2B5EF4-FFF2-40B4-BE49-F238E27FC236}">
                <a16:creationId xmlns:a16="http://schemas.microsoft.com/office/drawing/2014/main" id="{ABDA8390-02E7-4048-9CF9-CA13836B8013}"/>
              </a:ext>
            </a:extLst>
          </p:cNvPr>
          <p:cNvSpPr/>
          <p:nvPr/>
        </p:nvSpPr>
        <p:spPr>
          <a:xfrm>
            <a:off x="201786" y="249057"/>
            <a:ext cx="9469260" cy="769441"/>
          </a:xfrm>
          <a:prstGeom prst="rect">
            <a:avLst/>
          </a:prstGeom>
        </p:spPr>
        <p:txBody>
          <a:bodyPr wrap="none">
            <a:spAutoFit/>
          </a:bodyPr>
          <a:lstStyle/>
          <a:p>
            <a:r>
              <a:rPr lang="pl-PL" sz="4400" b="1" dirty="0">
                <a:solidFill>
                  <a:srgbClr val="FFFFFF"/>
                </a:solidFill>
                <a:latin typeface="+mj-lt"/>
                <a:ea typeface="Helvetica"/>
                <a:cs typeface="Helvetica Light"/>
                <a:sym typeface="Helvetica"/>
              </a:rPr>
              <a:t>The doctoral project in one picture</a:t>
            </a:r>
            <a:endParaRPr lang="en-US" sz="4400" b="1" dirty="0">
              <a:latin typeface="+mj-lt"/>
            </a:endParaRPr>
          </a:p>
        </p:txBody>
      </p:sp>
    </p:spTree>
    <p:extLst>
      <p:ext uri="{BB962C8B-B14F-4D97-AF65-F5344CB8AC3E}">
        <p14:creationId xmlns:p14="http://schemas.microsoft.com/office/powerpoint/2010/main" val="379401829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p:nvPr/>
        </p:nvSpPr>
        <p:spPr>
          <a:xfrm>
            <a:off x="1223322" y="4338897"/>
            <a:ext cx="14784135" cy="107580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algn="l">
              <a:lnSpc>
                <a:spcPts val="9001"/>
              </a:lnSpc>
              <a:defRPr sz="1800"/>
            </a:pPr>
            <a:r>
              <a:rPr lang="pl-PL" sz="7200" b="1" dirty="0">
                <a:solidFill>
                  <a:srgbClr val="1CAED1"/>
                </a:solidFill>
                <a:latin typeface="Arial"/>
                <a:ea typeface="Arial"/>
                <a:cs typeface="Arial"/>
                <a:sym typeface="Helvetica Neue Bold for IBM"/>
              </a:rPr>
              <a:t>Phase 1. </a:t>
            </a:r>
            <a:r>
              <a:rPr lang="pl-PL" sz="7200" dirty="0">
                <a:solidFill>
                  <a:srgbClr val="FFFFFF"/>
                </a:solidFill>
                <a:latin typeface="Times New Roman" panose="02020603050405020304" pitchFamily="18" charset="0"/>
                <a:ea typeface="Arial"/>
                <a:cs typeface="Times New Roman" panose="02020603050405020304" pitchFamily="18" charset="0"/>
                <a:sym typeface="Helvetica Neue Bold for IBM"/>
              </a:rPr>
              <a:t>−</a:t>
            </a:r>
            <a:r>
              <a:rPr lang="pl-PL" sz="7200" dirty="0">
                <a:solidFill>
                  <a:srgbClr val="FFFFFF"/>
                </a:solidFill>
                <a:latin typeface="Arial"/>
                <a:ea typeface="Arial"/>
                <a:cs typeface="Arial"/>
                <a:sym typeface="Helvetica Neue Bold for IBM"/>
              </a:rPr>
              <a:t> Prediction</a:t>
            </a:r>
            <a:endParaRPr sz="7200" dirty="0">
              <a:solidFill>
                <a:srgbClr val="FFFFFF"/>
              </a:solidFill>
              <a:latin typeface="Arial"/>
              <a:ea typeface="Arial"/>
              <a:cs typeface="Arial"/>
              <a:sym typeface="Helvetica Neue Thin"/>
            </a:endParaRPr>
          </a:p>
        </p:txBody>
      </p:sp>
      <p:pic>
        <p:nvPicPr>
          <p:cNvPr id="441" name="droppedImage.pdf"/>
          <p:cNvPicPr/>
          <p:nvPr/>
        </p:nvPicPr>
        <p:blipFill>
          <a:blip r:embed="rId3">
            <a:extLst/>
          </a:blip>
          <a:stretch>
            <a:fillRect/>
          </a:stretch>
        </p:blipFill>
        <p:spPr>
          <a:xfrm>
            <a:off x="13872695" y="9096931"/>
            <a:ext cx="875705" cy="344028"/>
          </a:xfrm>
          <a:prstGeom prst="rect">
            <a:avLst/>
          </a:prstGeom>
          <a:ln w="12700">
            <a:miter lim="400000"/>
          </a:ln>
        </p:spPr>
      </p:pic>
      <p:sp>
        <p:nvSpPr>
          <p:cNvPr id="2" name="Rectangle 1">
            <a:extLst>
              <a:ext uri="{FF2B5EF4-FFF2-40B4-BE49-F238E27FC236}">
                <a16:creationId xmlns:a16="http://schemas.microsoft.com/office/drawing/2014/main" id="{A3B80491-3205-4D03-916C-5BAC07B2E9D0}"/>
              </a:ext>
            </a:extLst>
          </p:cNvPr>
          <p:cNvSpPr/>
          <p:nvPr/>
        </p:nvSpPr>
        <p:spPr>
          <a:xfrm>
            <a:off x="2342883" y="5414704"/>
            <a:ext cx="10407016" cy="830997"/>
          </a:xfrm>
          <a:prstGeom prst="rect">
            <a:avLst/>
          </a:prstGeom>
        </p:spPr>
        <p:txBody>
          <a:bodyPr wrap="none">
            <a:spAutoFit/>
          </a:bodyPr>
          <a:lstStyle/>
          <a:p>
            <a:r>
              <a:rPr lang="pl-PL" sz="4800" dirty="0">
                <a:solidFill>
                  <a:srgbClr val="FFFFFF"/>
                </a:solidFill>
                <a:latin typeface="Helvetica Light"/>
                <a:ea typeface="Helvetica"/>
                <a:cs typeface="Helvetica Light"/>
                <a:sym typeface="Helvetica"/>
              </a:rPr>
              <a:t>→ Hypergraph Case Based Reasoning</a:t>
            </a:r>
            <a:endParaRPr lang="en-US" sz="4800" dirty="0"/>
          </a:p>
        </p:txBody>
      </p:sp>
    </p:spTree>
    <p:extLst>
      <p:ext uri="{BB962C8B-B14F-4D97-AF65-F5344CB8AC3E}">
        <p14:creationId xmlns:p14="http://schemas.microsoft.com/office/powerpoint/2010/main" val="149079359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Prediction - HCBR</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3583934"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On the necessity of Unstructured Spaces:</a:t>
            </a:r>
            <a:br>
              <a:rPr lang="pl-PL" sz="3200" b="1" dirty="0">
                <a:solidFill>
                  <a:srgbClr val="5592DA"/>
                </a:solidFill>
                <a:ea typeface="Helvetica Neue Medium"/>
                <a:cs typeface="Helvetica Neue Medium"/>
                <a:sym typeface="Helvetica Neue Medium"/>
              </a:rPr>
            </a:br>
            <a:endParaRPr lang="pl-PL" sz="2800" b="1" dirty="0">
              <a:solidFill>
                <a:schemeClr val="tx1">
                  <a:lumMod val="65000"/>
                  <a:lumOff val="35000"/>
                </a:schemeClr>
              </a:solidFill>
            </a:endParaRPr>
          </a:p>
          <a:p>
            <a:pPr marL="444523" lvl="1" indent="0" algn="l">
              <a:spcBef>
                <a:spcPts val="0"/>
              </a:spcBef>
              <a:buSzPct val="100000"/>
              <a:buNone/>
            </a:pPr>
            <a:r>
              <a:rPr lang="pl-PL" sz="2800" b="1" dirty="0">
                <a:solidFill>
                  <a:schemeClr val="tx1">
                    <a:lumMod val="65000"/>
                    <a:lumOff val="35000"/>
                  </a:schemeClr>
                </a:solidFill>
              </a:rPr>
              <a:t>No inner product or embedded metric with the input vector space</a:t>
            </a:r>
          </a:p>
          <a:p>
            <a:pPr marL="444523" lvl="1" indent="0">
              <a:spcBef>
                <a:spcPts val="0"/>
              </a:spcBef>
              <a:buSzPct val="100000"/>
              <a:buNone/>
            </a:pPr>
            <a:endParaRPr lang="pl-PL" sz="2800" dirty="0">
              <a:solidFill>
                <a:schemeClr val="tx1">
                  <a:lumMod val="65000"/>
                  <a:lumOff val="35000"/>
                </a:schemeClr>
              </a:solidFill>
            </a:endParaRPr>
          </a:p>
        </p:txBody>
      </p:sp>
      <p:pic>
        <p:nvPicPr>
          <p:cNvPr id="2054" name="Picture 6" descr="RÃ©sultat de recherche d'images pour &quot;SVM example&quot;">
            <a:extLst>
              <a:ext uri="{FF2B5EF4-FFF2-40B4-BE49-F238E27FC236}">
                <a16:creationId xmlns:a16="http://schemas.microsoft.com/office/drawing/2014/main" id="{F1444113-DE7E-4BB4-B957-64145C639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5876" y="2960796"/>
            <a:ext cx="9010939" cy="67071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BCC63A2-13CE-42F7-8B8B-163DAC5F7A46}"/>
              </a:ext>
            </a:extLst>
          </p:cNvPr>
          <p:cNvSpPr/>
          <p:nvPr/>
        </p:nvSpPr>
        <p:spPr>
          <a:xfrm>
            <a:off x="6770077" y="2960796"/>
            <a:ext cx="5801843" cy="2877296"/>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4" name="Rectangle 3">
            <a:extLst>
              <a:ext uri="{FF2B5EF4-FFF2-40B4-BE49-F238E27FC236}">
                <a16:creationId xmlns:a16="http://schemas.microsoft.com/office/drawing/2014/main" id="{D352A0E7-DD5C-4968-A0E6-09941BE9D66D}"/>
              </a:ext>
            </a:extLst>
          </p:cNvPr>
          <p:cNvSpPr/>
          <p:nvPr/>
        </p:nvSpPr>
        <p:spPr>
          <a:xfrm>
            <a:off x="6770077" y="5838092"/>
            <a:ext cx="5801843" cy="382981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7755032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Ã©sultat de recherche d'images pour &quot;SVM example&quot;">
            <a:extLst>
              <a:ext uri="{FF2B5EF4-FFF2-40B4-BE49-F238E27FC236}">
                <a16:creationId xmlns:a16="http://schemas.microsoft.com/office/drawing/2014/main" id="{D8AC3C22-EAA9-4768-B6F9-EE4D0039C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98657"/>
            <a:ext cx="15708923" cy="7854462"/>
          </a:xfrm>
          <a:prstGeom prst="rect">
            <a:avLst/>
          </a:prstGeom>
          <a:noFill/>
          <a:extLst>
            <a:ext uri="{909E8E84-426E-40DD-AFC4-6F175D3DCCD1}">
              <a14:hiddenFill xmlns:a14="http://schemas.microsoft.com/office/drawing/2010/main">
                <a:solidFill>
                  <a:srgbClr val="FFFFFF"/>
                </a:solidFill>
              </a14:hiddenFill>
            </a:ext>
          </a:extLst>
        </p:spPr>
      </p:pic>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Prediction - HCBR</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3583934"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On the necessity of Unstructured Spaces:</a:t>
            </a:r>
            <a:br>
              <a:rPr lang="pl-PL" sz="3200" b="1" dirty="0">
                <a:solidFill>
                  <a:srgbClr val="5592DA"/>
                </a:solidFill>
                <a:ea typeface="Helvetica Neue Medium"/>
                <a:cs typeface="Helvetica Neue Medium"/>
                <a:sym typeface="Helvetica Neue Medium"/>
              </a:rPr>
            </a:br>
            <a:endParaRPr lang="pl-PL" sz="2800" b="1" dirty="0">
              <a:solidFill>
                <a:schemeClr val="tx1">
                  <a:lumMod val="65000"/>
                  <a:lumOff val="35000"/>
                </a:schemeClr>
              </a:solidFill>
            </a:endParaRPr>
          </a:p>
          <a:p>
            <a:pPr marL="444523" lvl="1" indent="0" algn="l">
              <a:spcBef>
                <a:spcPts val="0"/>
              </a:spcBef>
              <a:buSzPct val="100000"/>
              <a:buNone/>
            </a:pPr>
            <a:r>
              <a:rPr lang="pl-PL" sz="2800" b="1" dirty="0">
                <a:solidFill>
                  <a:schemeClr val="tx1">
                    <a:lumMod val="65000"/>
                    <a:lumOff val="35000"/>
                  </a:schemeClr>
                </a:solidFill>
              </a:rPr>
              <a:t>No assumption on the input „vector” cardinality (incomplete systems, BoW)</a:t>
            </a:r>
          </a:p>
          <a:p>
            <a:pPr marL="444523" lvl="1" indent="0">
              <a:spcBef>
                <a:spcPts val="0"/>
              </a:spcBef>
              <a:buSzPct val="100000"/>
              <a:buNone/>
            </a:pPr>
            <a:endParaRPr lang="pl-PL" sz="2800" dirty="0">
              <a:solidFill>
                <a:schemeClr val="tx1">
                  <a:lumMod val="65000"/>
                  <a:lumOff val="35000"/>
                </a:schemeClr>
              </a:solidFill>
            </a:endParaRPr>
          </a:p>
        </p:txBody>
      </p:sp>
      <p:pic>
        <p:nvPicPr>
          <p:cNvPr id="4" name="Picture 3">
            <a:extLst>
              <a:ext uri="{FF2B5EF4-FFF2-40B4-BE49-F238E27FC236}">
                <a16:creationId xmlns:a16="http://schemas.microsoft.com/office/drawing/2014/main" id="{A3C5EDE0-74ED-40BE-81EC-5F628EBE5C6C}"/>
              </a:ext>
            </a:extLst>
          </p:cNvPr>
          <p:cNvPicPr>
            <a:picLocks noChangeAspect="1"/>
          </p:cNvPicPr>
          <p:nvPr/>
        </p:nvPicPr>
        <p:blipFill>
          <a:blip r:embed="rId4"/>
          <a:stretch>
            <a:fillRect/>
          </a:stretch>
        </p:blipFill>
        <p:spPr>
          <a:xfrm>
            <a:off x="6233953" y="4544311"/>
            <a:ext cx="2327214" cy="1563054"/>
          </a:xfrm>
          <a:prstGeom prst="rect">
            <a:avLst/>
          </a:prstGeom>
        </p:spPr>
      </p:pic>
      <p:cxnSp>
        <p:nvCxnSpPr>
          <p:cNvPr id="5" name="Straight Connector 4">
            <a:extLst>
              <a:ext uri="{FF2B5EF4-FFF2-40B4-BE49-F238E27FC236}">
                <a16:creationId xmlns:a16="http://schemas.microsoft.com/office/drawing/2014/main" id="{32F3468A-7601-46F2-83ED-076734A11BB7}"/>
              </a:ext>
            </a:extLst>
          </p:cNvPr>
          <p:cNvCxnSpPr>
            <a:cxnSpLocks/>
          </p:cNvCxnSpPr>
          <p:nvPr/>
        </p:nvCxnSpPr>
        <p:spPr>
          <a:xfrm flipV="1">
            <a:off x="1842448" y="7301552"/>
            <a:ext cx="4490113" cy="368490"/>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7681250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Prediction - HCBR</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3583934"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On the necessity of Unstructured Spaces:</a:t>
            </a:r>
            <a:br>
              <a:rPr lang="pl-PL" sz="3200" b="1" dirty="0">
                <a:solidFill>
                  <a:srgbClr val="5592DA"/>
                </a:solidFill>
                <a:ea typeface="Helvetica Neue Medium"/>
                <a:cs typeface="Helvetica Neue Medium"/>
                <a:sym typeface="Helvetica Neue Medium"/>
              </a:rPr>
            </a:br>
            <a:endParaRPr lang="pl-PL" sz="2800" b="1" dirty="0">
              <a:solidFill>
                <a:schemeClr val="tx1">
                  <a:lumMod val="65000"/>
                  <a:lumOff val="35000"/>
                </a:schemeClr>
              </a:solidFill>
            </a:endParaRPr>
          </a:p>
          <a:p>
            <a:pPr marL="444523" lvl="1" indent="0" algn="l">
              <a:spcBef>
                <a:spcPts val="0"/>
              </a:spcBef>
              <a:buSzPct val="100000"/>
              <a:buNone/>
            </a:pPr>
            <a:r>
              <a:rPr lang="pl-PL" sz="2800" b="1" dirty="0">
                <a:solidFill>
                  <a:schemeClr val="tx1">
                    <a:lumMod val="65000"/>
                    <a:lumOff val="35000"/>
                  </a:schemeClr>
                </a:solidFill>
              </a:rPr>
              <a:t>No assumption on the concrete representation of features</a:t>
            </a:r>
          </a:p>
          <a:p>
            <a:pPr marL="444523" lvl="1" indent="0">
              <a:spcBef>
                <a:spcPts val="0"/>
              </a:spcBef>
              <a:buSzPct val="100000"/>
              <a:buNone/>
            </a:pPr>
            <a:endParaRPr lang="pl-PL" sz="2800" dirty="0">
              <a:solidFill>
                <a:schemeClr val="tx1">
                  <a:lumMod val="65000"/>
                  <a:lumOff val="35000"/>
                </a:schemeClr>
              </a:solidFill>
            </a:endParaRPr>
          </a:p>
        </p:txBody>
      </p:sp>
      <p:pic>
        <p:nvPicPr>
          <p:cNvPr id="9" name="Picture 2" descr="RÃ©sultat de recherche d'images pour &quot;SVM example&quot;">
            <a:extLst>
              <a:ext uri="{FF2B5EF4-FFF2-40B4-BE49-F238E27FC236}">
                <a16:creationId xmlns:a16="http://schemas.microsoft.com/office/drawing/2014/main" id="{4400DE0C-55FB-44BA-8A33-DF54AF3AE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9547"/>
            <a:ext cx="7637536" cy="57281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429B54A-3424-4E41-B503-1ED8E4B4729B}"/>
              </a:ext>
            </a:extLst>
          </p:cNvPr>
          <p:cNvPicPr>
            <a:picLocks noChangeAspect="1"/>
          </p:cNvPicPr>
          <p:nvPr/>
        </p:nvPicPr>
        <p:blipFill>
          <a:blip r:embed="rId4"/>
          <a:stretch>
            <a:fillRect/>
          </a:stretch>
        </p:blipFill>
        <p:spPr>
          <a:xfrm>
            <a:off x="9702728" y="3398645"/>
            <a:ext cx="7571094" cy="6128618"/>
          </a:xfrm>
          <a:prstGeom prst="rect">
            <a:avLst/>
          </a:prstGeom>
        </p:spPr>
      </p:pic>
      <p:sp>
        <p:nvSpPr>
          <p:cNvPr id="2" name="TextBox 1">
            <a:extLst>
              <a:ext uri="{FF2B5EF4-FFF2-40B4-BE49-F238E27FC236}">
                <a16:creationId xmlns:a16="http://schemas.microsoft.com/office/drawing/2014/main" id="{D480C3C0-3286-45FA-8453-328D35793CD3}"/>
              </a:ext>
            </a:extLst>
          </p:cNvPr>
          <p:cNvSpPr txBox="1"/>
          <p:nvPr/>
        </p:nvSpPr>
        <p:spPr>
          <a:xfrm>
            <a:off x="7882641" y="6345328"/>
            <a:ext cx="1401025"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pl-PL" sz="3600" b="0" i="0" u="none" strike="noStrike" cap="none" spc="0" normalizeH="0" baseline="0" dirty="0">
                <a:ln>
                  <a:noFill/>
                </a:ln>
                <a:solidFill>
                  <a:srgbClr val="000000"/>
                </a:solidFill>
                <a:effectLst/>
                <a:uFillTx/>
                <a:latin typeface="+mn-lt"/>
                <a:ea typeface="+mn-ea"/>
                <a:cs typeface="+mn-cs"/>
                <a:sym typeface="Helvetica Light"/>
              </a:rPr>
              <a:t>versus</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3381397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Binary Classification problem</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6" y="1615910"/>
            <a:ext cx="13887069"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Classical formulation:</a:t>
            </a:r>
          </a:p>
          <a:p>
            <a:pPr marL="0" indent="0">
              <a:buNone/>
            </a:pPr>
            <a:br>
              <a:rPr lang="pl-PL" sz="2800" dirty="0">
                <a:solidFill>
                  <a:schemeClr val="tx1">
                    <a:lumMod val="65000"/>
                    <a:lumOff val="35000"/>
                  </a:schemeClr>
                </a:solidFill>
              </a:rPr>
            </a:br>
            <a:endParaRPr lang="pl-PL" sz="2800" dirty="0">
              <a:solidFill>
                <a:schemeClr val="tx1">
                  <a:lumMod val="65000"/>
                  <a:lumOff val="35000"/>
                </a:schemeClr>
              </a:solidFill>
            </a:endParaRPr>
          </a:p>
          <a:p>
            <a:pPr marL="0" indent="0">
              <a:buNone/>
            </a:pPr>
            <a:br>
              <a:rPr lang="pl-PL" sz="2800" dirty="0">
                <a:solidFill>
                  <a:schemeClr val="tx1">
                    <a:lumMod val="65000"/>
                    <a:lumOff val="35000"/>
                  </a:schemeClr>
                </a:solidFill>
              </a:rPr>
            </a:br>
            <a:endParaRPr lang="pl-PL" sz="2800" dirty="0">
              <a:solidFill>
                <a:schemeClr val="tx1">
                  <a:lumMod val="65000"/>
                  <a:lumOff val="35000"/>
                </a:schemeClr>
              </a:solidFill>
            </a:endParaRPr>
          </a:p>
          <a:p>
            <a:pPr marL="0" indent="0">
              <a:buNone/>
            </a:pPr>
            <a:r>
              <a:rPr lang="pl-PL" sz="2800" dirty="0">
                <a:solidFill>
                  <a:schemeClr val="tx1">
                    <a:lumMod val="65000"/>
                    <a:lumOff val="35000"/>
                  </a:schemeClr>
                </a:solidFill>
              </a:rPr>
              <a:t>In practice, ML algorithm select or build </a:t>
            </a:r>
            <a:r>
              <a:rPr lang="pl-PL" sz="2800" b="1" dirty="0">
                <a:solidFill>
                  <a:schemeClr val="tx1">
                    <a:lumMod val="65000"/>
                    <a:lumOff val="35000"/>
                  </a:schemeClr>
                </a:solidFill>
              </a:rPr>
              <a:t>h</a:t>
            </a:r>
            <a:r>
              <a:rPr lang="pl-PL" sz="2800" dirty="0">
                <a:solidFill>
                  <a:schemeClr val="tx1">
                    <a:lumMod val="65000"/>
                    <a:lumOff val="35000"/>
                  </a:schemeClr>
                </a:solidFill>
              </a:rPr>
              <a:t> from a model-space </a:t>
            </a:r>
            <a:r>
              <a:rPr lang="pl-PL" sz="2800" b="1" dirty="0">
                <a:solidFill>
                  <a:schemeClr val="tx1">
                    <a:lumMod val="65000"/>
                    <a:lumOff val="35000"/>
                  </a:schemeClr>
                </a:solidFill>
              </a:rPr>
              <a:t>H</a:t>
            </a:r>
            <a:r>
              <a:rPr lang="pl-PL" sz="2800" dirty="0">
                <a:solidFill>
                  <a:schemeClr val="tx1">
                    <a:lumMod val="65000"/>
                    <a:lumOff val="35000"/>
                  </a:schemeClr>
                </a:solidFill>
              </a:rPr>
              <a:t> made of restrictions or hypothesis on the „shape” of </a:t>
            </a:r>
            <a:r>
              <a:rPr lang="pl-PL" sz="2800" b="1" dirty="0">
                <a:solidFill>
                  <a:schemeClr val="tx1">
                    <a:lumMod val="65000"/>
                    <a:lumOff val="35000"/>
                  </a:schemeClr>
                </a:solidFill>
              </a:rPr>
              <a:t>h</a:t>
            </a:r>
            <a:r>
              <a:rPr lang="pl-PL" sz="2800" dirty="0">
                <a:solidFill>
                  <a:schemeClr val="tx1">
                    <a:lumMod val="65000"/>
                    <a:lumOff val="35000"/>
                  </a:schemeClr>
                </a:solidFill>
              </a:rPr>
              <a:t> based on the data.</a:t>
            </a:r>
            <a:br>
              <a:rPr lang="pl-PL" sz="2800" dirty="0">
                <a:solidFill>
                  <a:schemeClr val="tx1">
                    <a:lumMod val="65000"/>
                    <a:lumOff val="35000"/>
                  </a:schemeClr>
                </a:solidFill>
              </a:rPr>
            </a:br>
            <a:endParaRPr lang="pl-PL" sz="2800" dirty="0">
              <a:solidFill>
                <a:schemeClr val="tx1">
                  <a:lumMod val="65000"/>
                  <a:lumOff val="35000"/>
                </a:schemeClr>
              </a:solidFill>
            </a:endParaRPr>
          </a:p>
        </p:txBody>
      </p:sp>
      <p:pic>
        <p:nvPicPr>
          <p:cNvPr id="27" name="Picture 26">
            <a:extLst>
              <a:ext uri="{FF2B5EF4-FFF2-40B4-BE49-F238E27FC236}">
                <a16:creationId xmlns:a16="http://schemas.microsoft.com/office/drawing/2014/main" id="{7C8C500F-D06E-4818-9902-9664271B247E}"/>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231979" y="3363468"/>
            <a:ext cx="2324219" cy="899736"/>
          </a:xfrm>
          <a:prstGeom prst="rect">
            <a:avLst/>
          </a:prstGeom>
        </p:spPr>
      </p:pic>
      <p:pic>
        <p:nvPicPr>
          <p:cNvPr id="14" name="Picture 13">
            <a:extLst>
              <a:ext uri="{FF2B5EF4-FFF2-40B4-BE49-F238E27FC236}">
                <a16:creationId xmlns:a16="http://schemas.microsoft.com/office/drawing/2014/main" id="{4FF06381-9DEB-4C5B-AF6B-10BF2F4E5373}"/>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1980763" y="4438290"/>
            <a:ext cx="3017718" cy="372564"/>
          </a:xfrm>
          <a:prstGeom prst="rect">
            <a:avLst/>
          </a:prstGeom>
        </p:spPr>
      </p:pic>
      <p:pic>
        <p:nvPicPr>
          <p:cNvPr id="16" name="Picture 15">
            <a:extLst>
              <a:ext uri="{FF2B5EF4-FFF2-40B4-BE49-F238E27FC236}">
                <a16:creationId xmlns:a16="http://schemas.microsoft.com/office/drawing/2014/main" id="{CA369D85-D071-48CB-8DB0-2037DD563AD6}"/>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781136" y="6651190"/>
            <a:ext cx="10708486" cy="598157"/>
          </a:xfrm>
          <a:prstGeom prst="rect">
            <a:avLst/>
          </a:prstGeom>
        </p:spPr>
      </p:pic>
      <p:pic>
        <p:nvPicPr>
          <p:cNvPr id="9" name="Picture 8">
            <a:extLst>
              <a:ext uri="{FF2B5EF4-FFF2-40B4-BE49-F238E27FC236}">
                <a16:creationId xmlns:a16="http://schemas.microsoft.com/office/drawing/2014/main" id="{AF57156C-F82E-4F9C-8799-343118C53B7D}"/>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2781136" y="2857951"/>
            <a:ext cx="2776201" cy="317951"/>
          </a:xfrm>
          <a:prstGeom prst="rect">
            <a:avLst/>
          </a:prstGeom>
        </p:spPr>
      </p:pic>
      <p:pic>
        <p:nvPicPr>
          <p:cNvPr id="11" name="Picture 10">
            <a:extLst>
              <a:ext uri="{FF2B5EF4-FFF2-40B4-BE49-F238E27FC236}">
                <a16:creationId xmlns:a16="http://schemas.microsoft.com/office/drawing/2014/main" id="{CCA9B8B0-4C0B-44A3-B02C-E666ABF97BCF}"/>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2781136" y="4489157"/>
            <a:ext cx="6894624" cy="253934"/>
          </a:xfrm>
          <a:prstGeom prst="rect">
            <a:avLst/>
          </a:prstGeom>
        </p:spPr>
      </p:pic>
      <p:pic>
        <p:nvPicPr>
          <p:cNvPr id="6146" name="Picture 2" descr="RÃ©sultat de recherche d'images pour &quot;SVM example&quot;">
            <a:extLst>
              <a:ext uri="{FF2B5EF4-FFF2-40B4-BE49-F238E27FC236}">
                <a16:creationId xmlns:a16="http://schemas.microsoft.com/office/drawing/2014/main" id="{4CEBFC8B-B7C0-4699-82FB-9FC6DF74B21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59848" y="243523"/>
            <a:ext cx="5480415" cy="411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1747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Binary Classification problem</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6" y="1615910"/>
            <a:ext cx="13887069"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Formulation:</a:t>
            </a:r>
          </a:p>
          <a:p>
            <a:pPr marL="0" indent="0">
              <a:buNone/>
            </a:pPr>
            <a:br>
              <a:rPr lang="pl-PL" sz="3200" b="1" dirty="0">
                <a:solidFill>
                  <a:srgbClr val="5592DA"/>
                </a:solidFill>
                <a:ea typeface="Helvetica Neue Medium"/>
                <a:cs typeface="Helvetica Neue Medium"/>
                <a:sym typeface="Helvetica Neue Medium"/>
              </a:rPr>
            </a:br>
            <a:br>
              <a:rPr lang="pl-PL" sz="3200" b="1" dirty="0">
                <a:solidFill>
                  <a:srgbClr val="5592DA"/>
                </a:solidFill>
                <a:ea typeface="Helvetica Neue Medium"/>
                <a:cs typeface="Helvetica Neue Medium"/>
                <a:sym typeface="Helvetica Neue Medium"/>
              </a:rPr>
            </a:br>
            <a:br>
              <a:rPr lang="pl-PL" sz="3200" b="1" dirty="0">
                <a:solidFill>
                  <a:srgbClr val="5592DA"/>
                </a:solidFill>
                <a:ea typeface="Helvetica Neue Medium"/>
                <a:cs typeface="Helvetica Neue Medium"/>
                <a:sym typeface="Helvetica Neue Medium"/>
              </a:rPr>
            </a:br>
            <a:r>
              <a:rPr lang="pl-PL" sz="2800" b="1" dirty="0">
                <a:solidFill>
                  <a:schemeClr val="tx1">
                    <a:lumMod val="65000"/>
                    <a:lumOff val="35000"/>
                  </a:schemeClr>
                </a:solidFill>
                <a:ea typeface="Helvetica Neue Medium"/>
                <a:cs typeface="Helvetica Neue Medium"/>
                <a:sym typeface="Helvetica Neue Medium"/>
              </a:rPr>
              <a:t>Work Hypothesis:     </a:t>
            </a:r>
            <a:r>
              <a:rPr lang="pl-PL" sz="2800" dirty="0">
                <a:solidFill>
                  <a:schemeClr val="tx1">
                    <a:lumMod val="65000"/>
                    <a:lumOff val="35000"/>
                  </a:schemeClr>
                </a:solidFill>
                <a:ea typeface="Helvetica Neue Medium"/>
                <a:cs typeface="Helvetica Neue Medium"/>
                <a:sym typeface="Helvetica Neue Medium"/>
              </a:rPr>
              <a:t>countable (finite) space and  </a:t>
            </a:r>
            <a:br>
              <a:rPr lang="pl-PL" sz="2800" dirty="0">
                <a:solidFill>
                  <a:schemeClr val="tx1">
                    <a:lumMod val="65000"/>
                    <a:lumOff val="35000"/>
                  </a:schemeClr>
                </a:solidFill>
                <a:ea typeface="Helvetica Neue Medium"/>
                <a:cs typeface="Helvetica Neue Medium"/>
                <a:sym typeface="Helvetica Neue Medium"/>
              </a:rPr>
            </a:br>
            <a:br>
              <a:rPr lang="pl-PL" sz="2800" dirty="0">
                <a:solidFill>
                  <a:schemeClr val="tx1">
                    <a:lumMod val="65000"/>
                    <a:lumOff val="35000"/>
                  </a:schemeClr>
                </a:solidFill>
                <a:ea typeface="Helvetica Neue Medium"/>
                <a:cs typeface="Helvetica Neue Medium"/>
                <a:sym typeface="Helvetica Neue Medium"/>
              </a:rPr>
            </a:br>
            <a:br>
              <a:rPr lang="pl-PL" sz="2800" dirty="0">
                <a:solidFill>
                  <a:schemeClr val="tx1">
                    <a:lumMod val="65000"/>
                    <a:lumOff val="35000"/>
                  </a:schemeClr>
                </a:solidFill>
                <a:ea typeface="Helvetica Neue Medium"/>
                <a:cs typeface="Helvetica Neue Medium"/>
                <a:sym typeface="Helvetica Neue Medium"/>
              </a:rPr>
            </a:br>
            <a:br>
              <a:rPr lang="pl-PL" sz="2800" dirty="0">
                <a:solidFill>
                  <a:schemeClr val="tx1">
                    <a:lumMod val="65000"/>
                    <a:lumOff val="35000"/>
                  </a:schemeClr>
                </a:solidFill>
                <a:ea typeface="Helvetica Neue Medium"/>
                <a:cs typeface="Helvetica Neue Medium"/>
                <a:sym typeface="Helvetica Neue Medium"/>
              </a:rPr>
            </a:br>
            <a:br>
              <a:rPr lang="pl-PL" sz="2800" dirty="0">
                <a:solidFill>
                  <a:schemeClr val="tx1">
                    <a:lumMod val="65000"/>
                    <a:lumOff val="35000"/>
                  </a:schemeClr>
                </a:solidFill>
                <a:ea typeface="Helvetica Neue Medium"/>
                <a:cs typeface="Helvetica Neue Medium"/>
                <a:sym typeface="Helvetica Neue Medium"/>
              </a:rPr>
            </a:br>
            <a:br>
              <a:rPr lang="pl-PL" sz="2800" dirty="0">
                <a:solidFill>
                  <a:schemeClr val="tx1">
                    <a:lumMod val="65000"/>
                    <a:lumOff val="35000"/>
                  </a:schemeClr>
                </a:solidFill>
                <a:ea typeface="Helvetica Neue Medium"/>
                <a:cs typeface="Helvetica Neue Medium"/>
                <a:sym typeface="Helvetica Neue Medium"/>
              </a:rPr>
            </a:br>
            <a:br>
              <a:rPr lang="pl-PL" sz="2800" dirty="0">
                <a:solidFill>
                  <a:schemeClr val="tx1">
                    <a:lumMod val="65000"/>
                    <a:lumOff val="35000"/>
                  </a:schemeClr>
                </a:solidFill>
                <a:ea typeface="Helvetica Neue Medium"/>
                <a:cs typeface="Helvetica Neue Medium"/>
                <a:sym typeface="Helvetica Neue Medium"/>
              </a:rPr>
            </a:br>
            <a:br>
              <a:rPr lang="pl-PL" sz="2800" dirty="0">
                <a:solidFill>
                  <a:schemeClr val="tx1">
                    <a:lumMod val="65000"/>
                    <a:lumOff val="35000"/>
                  </a:schemeClr>
                </a:solidFill>
                <a:ea typeface="Helvetica Neue Medium"/>
                <a:cs typeface="Helvetica Neue Medium"/>
                <a:sym typeface="Helvetica Neue Medium"/>
              </a:rPr>
            </a:br>
            <a:br>
              <a:rPr lang="pl-PL" sz="2800" dirty="0">
                <a:solidFill>
                  <a:schemeClr val="tx1">
                    <a:lumMod val="65000"/>
                    <a:lumOff val="35000"/>
                  </a:schemeClr>
                </a:solidFill>
                <a:ea typeface="Helvetica Neue Medium"/>
                <a:cs typeface="Helvetica Neue Medium"/>
                <a:sym typeface="Helvetica Neue Medium"/>
              </a:rPr>
            </a:br>
            <a:endParaRPr lang="pl-PL" sz="2800" dirty="0">
              <a:solidFill>
                <a:schemeClr val="tx1">
                  <a:lumMod val="65000"/>
                  <a:lumOff val="35000"/>
                </a:schemeClr>
              </a:solidFill>
            </a:endParaRPr>
          </a:p>
        </p:txBody>
      </p:sp>
      <p:pic>
        <p:nvPicPr>
          <p:cNvPr id="30" name="Picture 29">
            <a:extLst>
              <a:ext uri="{FF2B5EF4-FFF2-40B4-BE49-F238E27FC236}">
                <a16:creationId xmlns:a16="http://schemas.microsoft.com/office/drawing/2014/main" id="{F04ACC54-56EF-4802-AC57-7D20FF7E035F}"/>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781134" y="5149764"/>
            <a:ext cx="6880807" cy="1645694"/>
          </a:xfrm>
          <a:prstGeom prst="rect">
            <a:avLst/>
          </a:prstGeom>
        </p:spPr>
      </p:pic>
      <p:pic>
        <p:nvPicPr>
          <p:cNvPr id="19" name="Picture 18">
            <a:extLst>
              <a:ext uri="{FF2B5EF4-FFF2-40B4-BE49-F238E27FC236}">
                <a16:creationId xmlns:a16="http://schemas.microsoft.com/office/drawing/2014/main" id="{E39914FF-595C-4873-A17F-0EBC99A20696}"/>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781134" y="2782434"/>
            <a:ext cx="9805784" cy="777339"/>
          </a:xfrm>
          <a:prstGeom prst="rect">
            <a:avLst/>
          </a:prstGeom>
        </p:spPr>
      </p:pic>
      <p:pic>
        <p:nvPicPr>
          <p:cNvPr id="24" name="Picture 23">
            <a:extLst>
              <a:ext uri="{FF2B5EF4-FFF2-40B4-BE49-F238E27FC236}">
                <a16:creationId xmlns:a16="http://schemas.microsoft.com/office/drawing/2014/main" id="{0CFE8A92-8551-45FA-B0FA-8970E8322B02}"/>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5588232" y="4213963"/>
            <a:ext cx="200614" cy="241842"/>
          </a:xfrm>
          <a:prstGeom prst="rect">
            <a:avLst/>
          </a:prstGeom>
        </p:spPr>
      </p:pic>
      <p:pic>
        <p:nvPicPr>
          <p:cNvPr id="26" name="Picture 25">
            <a:extLst>
              <a:ext uri="{FF2B5EF4-FFF2-40B4-BE49-F238E27FC236}">
                <a16:creationId xmlns:a16="http://schemas.microsoft.com/office/drawing/2014/main" id="{3674251F-39D5-4F65-9B9C-2012206CB3A7}"/>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0324758" y="4188706"/>
            <a:ext cx="1491595" cy="354227"/>
          </a:xfrm>
          <a:prstGeom prst="rect">
            <a:avLst/>
          </a:prstGeom>
        </p:spPr>
      </p:pic>
      <p:pic>
        <p:nvPicPr>
          <p:cNvPr id="4" name="Picture 3">
            <a:extLst>
              <a:ext uri="{FF2B5EF4-FFF2-40B4-BE49-F238E27FC236}">
                <a16:creationId xmlns:a16="http://schemas.microsoft.com/office/drawing/2014/main" id="{825996C7-02CC-4E0A-9728-1B6FE1FBA8A6}"/>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2781136" y="7154299"/>
            <a:ext cx="11648130" cy="670236"/>
          </a:xfrm>
          <a:prstGeom prst="rect">
            <a:avLst/>
          </a:prstGeom>
        </p:spPr>
      </p:pic>
      <p:pic>
        <p:nvPicPr>
          <p:cNvPr id="2050" name="Picture 2" descr="RÃ©sultat de recherche d'images pour &quot;set&quot;">
            <a:extLst>
              <a:ext uri="{FF2B5EF4-FFF2-40B4-BE49-F238E27FC236}">
                <a16:creationId xmlns:a16="http://schemas.microsoft.com/office/drawing/2014/main" id="{D1AF0FD7-9D73-4777-9234-412D22526A6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201636" y="2889658"/>
            <a:ext cx="4851852" cy="414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475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52A4AAC6-85F1-4228-A2DD-99E4BE87ABEF}"/>
              </a:ext>
            </a:extLst>
          </p:cNvPr>
          <p:cNvSpPr/>
          <p:nvPr/>
        </p:nvSpPr>
        <p:spPr>
          <a:xfrm>
            <a:off x="1036209" y="3676471"/>
            <a:ext cx="8667750" cy="1200329"/>
          </a:xfrm>
          <a:prstGeom prst="rect">
            <a:avLst/>
          </a:prstGeom>
        </p:spPr>
        <p:txBody>
          <a:bodyPr wrap="square">
            <a:spAutoFit/>
          </a:bodyPr>
          <a:lstStyle/>
          <a:p>
            <a:r>
              <a:rPr lang="en-US" b="1" dirty="0">
                <a:solidFill>
                  <a:srgbClr val="47475B"/>
                </a:solidFill>
                <a:latin typeface="Verdana" panose="020B0604030504040204" pitchFamily="34" charset="0"/>
              </a:rPr>
              <a:t>Foundations of Computing and Decision Sciences</a:t>
            </a:r>
            <a:endParaRPr lang="en-US" dirty="0"/>
          </a:p>
        </p:txBody>
      </p:sp>
      <p:pic>
        <p:nvPicPr>
          <p:cNvPr id="1026" name="Picture 2" descr="http://fcds.cs.put.poznan.pl/FCDS/Images/fcds_small.png">
            <a:extLst>
              <a:ext uri="{FF2B5EF4-FFF2-40B4-BE49-F238E27FC236}">
                <a16:creationId xmlns:a16="http://schemas.microsoft.com/office/drawing/2014/main" id="{164EDFFE-6610-4692-9D79-FBFF9BED4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960" y="1422226"/>
            <a:ext cx="4485846" cy="63412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1F1BCFC-5E67-4740-BE36-A093803BEB47}"/>
              </a:ext>
            </a:extLst>
          </p:cNvPr>
          <p:cNvSpPr txBox="1"/>
          <p:nvPr/>
        </p:nvSpPr>
        <p:spPr>
          <a:xfrm>
            <a:off x="1399033" y="2801620"/>
            <a:ext cx="3751028"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pl-PL" sz="3600" b="0" i="0" u="none" strike="noStrike" cap="none" spc="0" normalizeH="0" baseline="0" dirty="0">
                <a:ln>
                  <a:noFill/>
                </a:ln>
                <a:solidFill>
                  <a:srgbClr val="000000"/>
                </a:solidFill>
                <a:effectLst/>
                <a:uFillTx/>
                <a:latin typeface="+mn-lt"/>
                <a:ea typeface="+mn-ea"/>
                <a:cs typeface="+mn-cs"/>
                <a:sym typeface="Helvetica Light"/>
              </a:rPr>
              <a:t>Article invited into:</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6" name="TextBox 15">
            <a:extLst>
              <a:ext uri="{FF2B5EF4-FFF2-40B4-BE49-F238E27FC236}">
                <a16:creationId xmlns:a16="http://schemas.microsoft.com/office/drawing/2014/main" id="{FA50FDC4-8A65-4638-8FF6-2486D9DB38F1}"/>
              </a:ext>
            </a:extLst>
          </p:cNvPr>
          <p:cNvSpPr txBox="1"/>
          <p:nvPr/>
        </p:nvSpPr>
        <p:spPr>
          <a:xfrm>
            <a:off x="7848081" y="4220210"/>
            <a:ext cx="2237792"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pl-PL" sz="3600" b="0" i="0" u="none" strike="noStrike" cap="none" spc="0" normalizeH="0" baseline="0" dirty="0">
                <a:ln>
                  <a:noFill/>
                </a:ln>
                <a:solidFill>
                  <a:srgbClr val="000000"/>
                </a:solidFill>
                <a:effectLst/>
                <a:uFillTx/>
                <a:latin typeface="+mn-lt"/>
                <a:ea typeface="+mn-ea"/>
                <a:cs typeface="+mn-cs"/>
                <a:sym typeface="Helvetica Light"/>
              </a:rPr>
              <a:t>(15 points)</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38205901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Hypergraph Case-Based Reasoning</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6" y="1615910"/>
            <a:ext cx="13887069" cy="7541537"/>
          </a:xfrm>
          <a:prstGeom prst="rect">
            <a:avLst/>
          </a:prstGeom>
        </p:spPr>
        <p:txBody>
          <a:bodyPr anchor="t">
            <a:noAutofit/>
          </a:bodyPr>
          <a:lstStyle/>
          <a:p>
            <a:pPr marL="0" indent="0">
              <a:buNone/>
            </a:pPr>
            <a:br>
              <a:rPr lang="pl-PL" sz="2800" b="1" dirty="0">
                <a:solidFill>
                  <a:schemeClr val="tx1">
                    <a:lumMod val="65000"/>
                    <a:lumOff val="35000"/>
                  </a:schemeClr>
                </a:solidFill>
              </a:rPr>
            </a:br>
            <a:endParaRPr lang="pl-PL" sz="2800" b="1" dirty="0">
              <a:solidFill>
                <a:schemeClr val="tx1">
                  <a:lumMod val="65000"/>
                  <a:lumOff val="35000"/>
                </a:schemeClr>
              </a:solidFill>
            </a:endParaRPr>
          </a:p>
          <a:p>
            <a:pPr marL="0" indent="0">
              <a:buNone/>
            </a:pPr>
            <a:endParaRPr lang="pl-PL" sz="2800" b="1" dirty="0">
              <a:solidFill>
                <a:schemeClr val="tx1">
                  <a:lumMod val="65000"/>
                  <a:lumOff val="35000"/>
                </a:schemeClr>
              </a:solidFill>
            </a:endParaRPr>
          </a:p>
        </p:txBody>
      </p:sp>
      <p:pic>
        <p:nvPicPr>
          <p:cNvPr id="31" name="Picture 30">
            <a:extLst>
              <a:ext uri="{FF2B5EF4-FFF2-40B4-BE49-F238E27FC236}">
                <a16:creationId xmlns:a16="http://schemas.microsoft.com/office/drawing/2014/main" id="{03C706D3-354D-4C77-8CCB-9866995F4A03}"/>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938969" y="2353566"/>
            <a:ext cx="9249205" cy="780972"/>
          </a:xfrm>
          <a:prstGeom prst="rect">
            <a:avLst/>
          </a:prstGeom>
        </p:spPr>
      </p:pic>
      <p:pic>
        <p:nvPicPr>
          <p:cNvPr id="7" name="Picture 6">
            <a:extLst>
              <a:ext uri="{FF2B5EF4-FFF2-40B4-BE49-F238E27FC236}">
                <a16:creationId xmlns:a16="http://schemas.microsoft.com/office/drawing/2014/main" id="{5FB2D629-07AE-4C9A-96F1-7FB73BE6296D}"/>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9353108" y="4523858"/>
            <a:ext cx="5670132" cy="355705"/>
          </a:xfrm>
          <a:prstGeom prst="rect">
            <a:avLst/>
          </a:prstGeom>
        </p:spPr>
      </p:pic>
      <p:pic>
        <p:nvPicPr>
          <p:cNvPr id="15" name="Picture 14">
            <a:extLst>
              <a:ext uri="{FF2B5EF4-FFF2-40B4-BE49-F238E27FC236}">
                <a16:creationId xmlns:a16="http://schemas.microsoft.com/office/drawing/2014/main" id="{AA97F21F-B0EC-4C66-B04C-5131728DD004}"/>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9353108" y="5331537"/>
            <a:ext cx="4656165" cy="360629"/>
          </a:xfrm>
          <a:prstGeom prst="rect">
            <a:avLst/>
          </a:prstGeom>
        </p:spPr>
      </p:pic>
      <p:pic>
        <p:nvPicPr>
          <p:cNvPr id="16" name="Picture 10 2">
            <a:extLst>
              <a:ext uri="{FF2B5EF4-FFF2-40B4-BE49-F238E27FC236}">
                <a16:creationId xmlns:a16="http://schemas.microsoft.com/office/drawing/2014/main" id="{8F28CA8B-2BAC-4D75-A54E-61CD7A286AB5}"/>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9353108" y="6049271"/>
            <a:ext cx="5174702" cy="473725"/>
          </a:xfrm>
          <a:prstGeom prst="rect">
            <a:avLst/>
          </a:prstGeom>
        </p:spPr>
      </p:pic>
      <p:sp>
        <p:nvSpPr>
          <p:cNvPr id="9" name="Rectangle 8">
            <a:extLst>
              <a:ext uri="{FF2B5EF4-FFF2-40B4-BE49-F238E27FC236}">
                <a16:creationId xmlns:a16="http://schemas.microsoft.com/office/drawing/2014/main" id="{DE669193-6FBE-4261-A8A6-C8613CCA33A8}"/>
              </a:ext>
            </a:extLst>
          </p:cNvPr>
          <p:cNvSpPr/>
          <p:nvPr/>
        </p:nvSpPr>
        <p:spPr>
          <a:xfrm>
            <a:off x="9205231" y="4261828"/>
            <a:ext cx="5989320" cy="2712720"/>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 name="Picture 1">
            <a:extLst>
              <a:ext uri="{FF2B5EF4-FFF2-40B4-BE49-F238E27FC236}">
                <a16:creationId xmlns:a16="http://schemas.microsoft.com/office/drawing/2014/main" id="{656A178D-BA2E-4E12-8088-AD2261672EF6}"/>
              </a:ext>
            </a:extLst>
          </p:cNvPr>
          <p:cNvPicPr>
            <a:picLocks noChangeAspect="1"/>
          </p:cNvPicPr>
          <p:nvPr/>
        </p:nvPicPr>
        <p:blipFill>
          <a:blip r:embed="rId12"/>
          <a:stretch>
            <a:fillRect/>
          </a:stretch>
        </p:blipFill>
        <p:spPr>
          <a:xfrm>
            <a:off x="5232593" y="3883394"/>
            <a:ext cx="6162675" cy="3638550"/>
          </a:xfrm>
          <a:prstGeom prst="rect">
            <a:avLst/>
          </a:prstGeom>
        </p:spPr>
      </p:pic>
      <p:pic>
        <p:nvPicPr>
          <p:cNvPr id="6" name="Picture 5">
            <a:extLst>
              <a:ext uri="{FF2B5EF4-FFF2-40B4-BE49-F238E27FC236}">
                <a16:creationId xmlns:a16="http://schemas.microsoft.com/office/drawing/2014/main" id="{6A2EB5FB-E538-4825-AC18-3A98D9A2B1A2}"/>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5419232" y="7977875"/>
            <a:ext cx="5778187" cy="767472"/>
          </a:xfrm>
          <a:prstGeom prst="rect">
            <a:avLst/>
          </a:prstGeom>
        </p:spPr>
      </p:pic>
      <p:cxnSp>
        <p:nvCxnSpPr>
          <p:cNvPr id="17" name="Straight Arrow Connector 16">
            <a:extLst>
              <a:ext uri="{FF2B5EF4-FFF2-40B4-BE49-F238E27FC236}">
                <a16:creationId xmlns:a16="http://schemas.microsoft.com/office/drawing/2014/main" id="{A8D4A40E-7F20-4800-BCE2-D23A44F2380F}"/>
              </a:ext>
            </a:extLst>
          </p:cNvPr>
          <p:cNvCxnSpPr/>
          <p:nvPr/>
        </p:nvCxnSpPr>
        <p:spPr>
          <a:xfrm>
            <a:off x="4026090" y="5199797"/>
            <a:ext cx="2552131" cy="0"/>
          </a:xfrm>
          <a:prstGeom prst="straightConnector1">
            <a:avLst/>
          </a:prstGeom>
          <a:noFill/>
          <a:ln w="254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18" name="Oval 17">
            <a:extLst>
              <a:ext uri="{FF2B5EF4-FFF2-40B4-BE49-F238E27FC236}">
                <a16:creationId xmlns:a16="http://schemas.microsoft.com/office/drawing/2014/main" id="{653E81E6-CEC0-4EEF-A473-FAB6A08393E3}"/>
              </a:ext>
            </a:extLst>
          </p:cNvPr>
          <p:cNvSpPr/>
          <p:nvPr/>
        </p:nvSpPr>
        <p:spPr>
          <a:xfrm>
            <a:off x="1937982" y="4261828"/>
            <a:ext cx="1916797" cy="1787443"/>
          </a:xfrm>
          <a:prstGeom prst="ellipse">
            <a:avLst/>
          </a:prstGeom>
          <a:solidFill>
            <a:schemeClr val="accent5">
              <a:lumMod val="20000"/>
              <a:lumOff val="80000"/>
            </a:schemeClr>
          </a:solidFill>
          <a:ln/>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0" name="Oval 19">
            <a:extLst>
              <a:ext uri="{FF2B5EF4-FFF2-40B4-BE49-F238E27FC236}">
                <a16:creationId xmlns:a16="http://schemas.microsoft.com/office/drawing/2014/main" id="{FF4857B0-33BB-448E-948F-CCCDA8553AA8}"/>
              </a:ext>
            </a:extLst>
          </p:cNvPr>
          <p:cNvSpPr/>
          <p:nvPr/>
        </p:nvSpPr>
        <p:spPr>
          <a:xfrm>
            <a:off x="2323306" y="4626591"/>
            <a:ext cx="105995" cy="122830"/>
          </a:xfrm>
          <a:prstGeom prst="ellipse">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5" name="Oval 24">
            <a:extLst>
              <a:ext uri="{FF2B5EF4-FFF2-40B4-BE49-F238E27FC236}">
                <a16:creationId xmlns:a16="http://schemas.microsoft.com/office/drawing/2014/main" id="{DB6F18DC-0BB5-4D2F-BEA6-653A93ED28EF}"/>
              </a:ext>
            </a:extLst>
          </p:cNvPr>
          <p:cNvSpPr/>
          <p:nvPr/>
        </p:nvSpPr>
        <p:spPr>
          <a:xfrm>
            <a:off x="2376303" y="5352628"/>
            <a:ext cx="105995" cy="122830"/>
          </a:xfrm>
          <a:prstGeom prst="ellipse">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6" name="Oval 25">
            <a:extLst>
              <a:ext uri="{FF2B5EF4-FFF2-40B4-BE49-F238E27FC236}">
                <a16:creationId xmlns:a16="http://schemas.microsoft.com/office/drawing/2014/main" id="{69ABE273-2DBC-475A-8C67-90D8142FBFE5}"/>
              </a:ext>
            </a:extLst>
          </p:cNvPr>
          <p:cNvSpPr/>
          <p:nvPr/>
        </p:nvSpPr>
        <p:spPr>
          <a:xfrm>
            <a:off x="3084743" y="5556773"/>
            <a:ext cx="105995" cy="122830"/>
          </a:xfrm>
          <a:prstGeom prst="ellipse">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7" name="Oval 26">
            <a:extLst>
              <a:ext uri="{FF2B5EF4-FFF2-40B4-BE49-F238E27FC236}">
                <a16:creationId xmlns:a16="http://schemas.microsoft.com/office/drawing/2014/main" id="{3E58D9CD-3D9C-42D5-86D9-F8161CD3E636}"/>
              </a:ext>
            </a:extLst>
          </p:cNvPr>
          <p:cNvSpPr/>
          <p:nvPr/>
        </p:nvSpPr>
        <p:spPr>
          <a:xfrm>
            <a:off x="3190738" y="4626591"/>
            <a:ext cx="105995" cy="122830"/>
          </a:xfrm>
          <a:prstGeom prst="ellipse">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23" name="Straight Arrow Connector 22">
            <a:extLst>
              <a:ext uri="{FF2B5EF4-FFF2-40B4-BE49-F238E27FC236}">
                <a16:creationId xmlns:a16="http://schemas.microsoft.com/office/drawing/2014/main" id="{CE3801E0-FFE2-4143-909D-0EDB81FC0D27}"/>
              </a:ext>
            </a:extLst>
          </p:cNvPr>
          <p:cNvCxnSpPr>
            <a:cxnSpLocks/>
          </p:cNvCxnSpPr>
          <p:nvPr/>
        </p:nvCxnSpPr>
        <p:spPr>
          <a:xfrm flipV="1">
            <a:off x="1611089" y="5485401"/>
            <a:ext cx="765214" cy="563870"/>
          </a:xfrm>
          <a:prstGeom prst="straightConnector1">
            <a:avLst/>
          </a:prstGeom>
          <a:noFill/>
          <a:ln w="254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34" name="Straight Arrow Connector 33">
            <a:extLst>
              <a:ext uri="{FF2B5EF4-FFF2-40B4-BE49-F238E27FC236}">
                <a16:creationId xmlns:a16="http://schemas.microsoft.com/office/drawing/2014/main" id="{7FFD63A8-82D7-4FA3-A4B7-E23876A44931}"/>
              </a:ext>
            </a:extLst>
          </p:cNvPr>
          <p:cNvCxnSpPr>
            <a:cxnSpLocks/>
          </p:cNvCxnSpPr>
          <p:nvPr/>
        </p:nvCxnSpPr>
        <p:spPr>
          <a:xfrm flipH="1" flipV="1">
            <a:off x="3137740" y="5702669"/>
            <a:ext cx="248221" cy="1195009"/>
          </a:xfrm>
          <a:prstGeom prst="straightConnector1">
            <a:avLst/>
          </a:prstGeom>
          <a:noFill/>
          <a:ln w="254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100" name="TextBox 99">
            <a:extLst>
              <a:ext uri="{FF2B5EF4-FFF2-40B4-BE49-F238E27FC236}">
                <a16:creationId xmlns:a16="http://schemas.microsoft.com/office/drawing/2014/main" id="{ED143FB2-4879-4CE7-B64E-0D4881AEDD44}"/>
              </a:ext>
            </a:extLst>
          </p:cNvPr>
          <p:cNvSpPr txBox="1"/>
          <p:nvPr/>
        </p:nvSpPr>
        <p:spPr>
          <a:xfrm>
            <a:off x="788625" y="6049271"/>
            <a:ext cx="1460335"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pl-PL" sz="2000" b="0" i="0" u="none" strike="noStrike" cap="none" spc="0" normalizeH="0" baseline="0" dirty="0">
                <a:ln>
                  <a:noFill/>
                </a:ln>
                <a:solidFill>
                  <a:srgbClr val="000000"/>
                </a:solidFill>
                <a:effectLst/>
                <a:uFillTx/>
                <a:latin typeface="+mn-lt"/>
                <a:ea typeface="+mn-ea"/>
                <a:cs typeface="+mn-cs"/>
                <a:sym typeface="Helvetica Light"/>
              </a:rPr>
              <a:t>income=10k</a:t>
            </a:r>
            <a:endParaRPr kumimoji="0" lang="en-US" sz="2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02" name="TextBox 101">
            <a:extLst>
              <a:ext uri="{FF2B5EF4-FFF2-40B4-BE49-F238E27FC236}">
                <a16:creationId xmlns:a16="http://schemas.microsoft.com/office/drawing/2014/main" id="{59A45B51-1DC3-41C0-B39E-3420496D6976}"/>
              </a:ext>
            </a:extLst>
          </p:cNvPr>
          <p:cNvSpPr txBox="1"/>
          <p:nvPr/>
        </p:nvSpPr>
        <p:spPr>
          <a:xfrm>
            <a:off x="2742020" y="6825659"/>
            <a:ext cx="1275990"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pl-PL" sz="2000" dirty="0">
                <a:solidFill>
                  <a:srgbClr val="000000"/>
                </a:solidFill>
              </a:rPr>
              <a:t>loves dogs</a:t>
            </a:r>
            <a:endParaRPr kumimoji="0" lang="en-US" sz="2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41" name="Oval 40">
            <a:extLst>
              <a:ext uri="{FF2B5EF4-FFF2-40B4-BE49-F238E27FC236}">
                <a16:creationId xmlns:a16="http://schemas.microsoft.com/office/drawing/2014/main" id="{D8E174EF-5A1D-447A-9F8C-9ECE37D8616F}"/>
              </a:ext>
            </a:extLst>
          </p:cNvPr>
          <p:cNvSpPr/>
          <p:nvPr/>
        </p:nvSpPr>
        <p:spPr>
          <a:xfrm>
            <a:off x="2791701" y="5022955"/>
            <a:ext cx="105995" cy="122830"/>
          </a:xfrm>
          <a:prstGeom prst="ellipse">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3" name="TextBox 102">
            <a:extLst>
              <a:ext uri="{FF2B5EF4-FFF2-40B4-BE49-F238E27FC236}">
                <a16:creationId xmlns:a16="http://schemas.microsoft.com/office/drawing/2014/main" id="{2DF19766-AAD1-447E-B6C9-E1422B4CE70A}"/>
              </a:ext>
            </a:extLst>
          </p:cNvPr>
          <p:cNvSpPr txBox="1"/>
          <p:nvPr/>
        </p:nvSpPr>
        <p:spPr>
          <a:xfrm>
            <a:off x="2584333" y="3563865"/>
            <a:ext cx="602730"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pl-PL" dirty="0">
                <a:solidFill>
                  <a:srgbClr val="000000"/>
                </a:solidFill>
              </a:rPr>
              <a:t>e1</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47013434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Hypergraph representation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6" y="1615910"/>
            <a:ext cx="13887069"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A bit more of definitions:</a:t>
            </a:r>
          </a:p>
          <a:p>
            <a:pPr marL="0" indent="0">
              <a:buNone/>
            </a:pPr>
            <a:br>
              <a:rPr lang="pl-PL" sz="2800" b="1" dirty="0">
                <a:solidFill>
                  <a:schemeClr val="tx1">
                    <a:lumMod val="65000"/>
                    <a:lumOff val="35000"/>
                  </a:schemeClr>
                </a:solidFill>
              </a:rPr>
            </a:br>
            <a:endParaRPr lang="pl-PL" sz="2800" b="1" dirty="0">
              <a:solidFill>
                <a:schemeClr val="tx1">
                  <a:lumMod val="65000"/>
                  <a:lumOff val="35000"/>
                </a:schemeClr>
              </a:solidFill>
            </a:endParaRPr>
          </a:p>
          <a:p>
            <a:pPr marL="0" indent="0">
              <a:buNone/>
            </a:pPr>
            <a:endParaRPr lang="pl-PL" sz="2800" b="1" dirty="0">
              <a:solidFill>
                <a:schemeClr val="tx1">
                  <a:lumMod val="65000"/>
                  <a:lumOff val="35000"/>
                </a:schemeClr>
              </a:solidFill>
            </a:endParaRPr>
          </a:p>
        </p:txBody>
      </p:sp>
      <p:pic>
        <p:nvPicPr>
          <p:cNvPr id="5" name="Picture 4">
            <a:extLst>
              <a:ext uri="{FF2B5EF4-FFF2-40B4-BE49-F238E27FC236}">
                <a16:creationId xmlns:a16="http://schemas.microsoft.com/office/drawing/2014/main" id="{884C7B85-FF64-4017-9F88-FC9643D9EAEE}"/>
              </a:ext>
            </a:extLst>
          </p:cNvPr>
          <p:cNvPicPr>
            <a:picLocks noChangeAspect="1"/>
          </p:cNvPicPr>
          <p:nvPr/>
        </p:nvPicPr>
        <p:blipFill>
          <a:blip r:embed="rId6"/>
          <a:stretch>
            <a:fillRect/>
          </a:stretch>
        </p:blipFill>
        <p:spPr>
          <a:xfrm>
            <a:off x="1377184" y="2482735"/>
            <a:ext cx="6333072" cy="3927784"/>
          </a:xfrm>
          <a:prstGeom prst="rect">
            <a:avLst/>
          </a:prstGeom>
        </p:spPr>
      </p:pic>
      <p:pic>
        <p:nvPicPr>
          <p:cNvPr id="6" name="Picture 5">
            <a:extLst>
              <a:ext uri="{FF2B5EF4-FFF2-40B4-BE49-F238E27FC236}">
                <a16:creationId xmlns:a16="http://schemas.microsoft.com/office/drawing/2014/main" id="{6F9E678F-4346-4D6A-986B-542CEE5FAA7D}"/>
              </a:ext>
            </a:extLst>
          </p:cNvPr>
          <p:cNvPicPr>
            <a:picLocks noChangeAspect="1"/>
          </p:cNvPicPr>
          <p:nvPr/>
        </p:nvPicPr>
        <p:blipFill>
          <a:blip r:embed="rId7"/>
          <a:stretch>
            <a:fillRect/>
          </a:stretch>
        </p:blipFill>
        <p:spPr>
          <a:xfrm>
            <a:off x="10528982" y="2134813"/>
            <a:ext cx="6333072" cy="4328450"/>
          </a:xfrm>
          <a:prstGeom prst="rect">
            <a:avLst/>
          </a:prstGeom>
        </p:spPr>
      </p:pic>
      <p:pic>
        <p:nvPicPr>
          <p:cNvPr id="4" name="Picture 3">
            <a:extLst>
              <a:ext uri="{FF2B5EF4-FFF2-40B4-BE49-F238E27FC236}">
                <a16:creationId xmlns:a16="http://schemas.microsoft.com/office/drawing/2014/main" id="{33665093-37A9-4543-9A94-58CEF3F480EE}"/>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377184" y="7277344"/>
            <a:ext cx="9468105" cy="354227"/>
          </a:xfrm>
          <a:prstGeom prst="rect">
            <a:avLst/>
          </a:prstGeom>
        </p:spPr>
      </p:pic>
      <p:pic>
        <p:nvPicPr>
          <p:cNvPr id="9" name="Picture 8">
            <a:extLst>
              <a:ext uri="{FF2B5EF4-FFF2-40B4-BE49-F238E27FC236}">
                <a16:creationId xmlns:a16="http://schemas.microsoft.com/office/drawing/2014/main" id="{39F88CBC-CC44-41F0-BF2A-360FF0B02494}"/>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377184" y="8085023"/>
            <a:ext cx="4656165" cy="360629"/>
          </a:xfrm>
          <a:prstGeom prst="rect">
            <a:avLst/>
          </a:prstGeom>
        </p:spPr>
      </p:pic>
      <p:pic>
        <p:nvPicPr>
          <p:cNvPr id="11" name="Picture 10 2">
            <a:extLst>
              <a:ext uri="{FF2B5EF4-FFF2-40B4-BE49-F238E27FC236}">
                <a16:creationId xmlns:a16="http://schemas.microsoft.com/office/drawing/2014/main" id="{B8A27F43-0AC3-4AE9-BEDB-6081B6B36530}"/>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377184" y="8802757"/>
            <a:ext cx="5174702" cy="473725"/>
          </a:xfrm>
          <a:prstGeom prst="rect">
            <a:avLst/>
          </a:prstGeom>
        </p:spPr>
      </p:pic>
    </p:spTree>
    <p:extLst>
      <p:ext uri="{BB962C8B-B14F-4D97-AF65-F5344CB8AC3E}">
        <p14:creationId xmlns:p14="http://schemas.microsoft.com/office/powerpoint/2010/main" val="27128766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Model Space and Model Selection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6" y="1615910"/>
            <a:ext cx="13887069"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Model Space:</a:t>
            </a:r>
          </a:p>
          <a:p>
            <a:pPr marL="0" indent="0">
              <a:buNone/>
            </a:pPr>
            <a:br>
              <a:rPr lang="pl-PL" sz="2800" b="1" dirty="0">
                <a:solidFill>
                  <a:schemeClr val="tx1">
                    <a:lumMod val="65000"/>
                    <a:lumOff val="35000"/>
                  </a:schemeClr>
                </a:solidFill>
              </a:rPr>
            </a:br>
            <a:endParaRPr lang="pl-PL" sz="2800" b="1" dirty="0">
              <a:solidFill>
                <a:schemeClr val="tx1">
                  <a:lumMod val="65000"/>
                  <a:lumOff val="35000"/>
                </a:schemeClr>
              </a:solidFill>
            </a:endParaRPr>
          </a:p>
          <a:p>
            <a:pPr marL="0" indent="0">
              <a:buNone/>
            </a:pPr>
            <a:endParaRPr lang="pl-PL" sz="2800" b="1" dirty="0">
              <a:solidFill>
                <a:schemeClr val="tx1">
                  <a:lumMod val="65000"/>
                  <a:lumOff val="35000"/>
                </a:schemeClr>
              </a:solidFill>
            </a:endParaRPr>
          </a:p>
        </p:txBody>
      </p:sp>
      <p:pic>
        <p:nvPicPr>
          <p:cNvPr id="4" name="Picture 3">
            <a:extLst>
              <a:ext uri="{FF2B5EF4-FFF2-40B4-BE49-F238E27FC236}">
                <a16:creationId xmlns:a16="http://schemas.microsoft.com/office/drawing/2014/main" id="{AFF73254-C354-48D8-B305-0E15F182F28F}"/>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411207" y="2818491"/>
            <a:ext cx="5256652" cy="362133"/>
          </a:xfrm>
          <a:prstGeom prst="rect">
            <a:avLst/>
          </a:prstGeom>
        </p:spPr>
      </p:pic>
      <p:pic>
        <p:nvPicPr>
          <p:cNvPr id="17" name="Picture 16">
            <a:extLst>
              <a:ext uri="{FF2B5EF4-FFF2-40B4-BE49-F238E27FC236}">
                <a16:creationId xmlns:a16="http://schemas.microsoft.com/office/drawing/2014/main" id="{7AABF867-6185-4CC8-8A4B-AE9317BAD976}"/>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662600" y="4546689"/>
            <a:ext cx="5432454" cy="2414826"/>
          </a:xfrm>
          <a:prstGeom prst="rect">
            <a:avLst/>
          </a:prstGeom>
        </p:spPr>
      </p:pic>
      <p:pic>
        <p:nvPicPr>
          <p:cNvPr id="20" name="Picture 19">
            <a:extLst>
              <a:ext uri="{FF2B5EF4-FFF2-40B4-BE49-F238E27FC236}">
                <a16:creationId xmlns:a16="http://schemas.microsoft.com/office/drawing/2014/main" id="{988B88D7-3F1C-4BB7-BBE1-B97484D87890}"/>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318646" y="7610128"/>
            <a:ext cx="11648439" cy="1487011"/>
          </a:xfrm>
          <a:prstGeom prst="rect">
            <a:avLst/>
          </a:prstGeom>
        </p:spPr>
      </p:pic>
      <p:sp>
        <p:nvSpPr>
          <p:cNvPr id="5" name="Arc 4">
            <a:extLst>
              <a:ext uri="{FF2B5EF4-FFF2-40B4-BE49-F238E27FC236}">
                <a16:creationId xmlns:a16="http://schemas.microsoft.com/office/drawing/2014/main" id="{4F5DB4CA-4790-4856-BE93-24C6E1B04754}"/>
              </a:ext>
            </a:extLst>
          </p:cNvPr>
          <p:cNvSpPr/>
          <p:nvPr/>
        </p:nvSpPr>
        <p:spPr>
          <a:xfrm>
            <a:off x="672058" y="3925719"/>
            <a:ext cx="3954162" cy="1579771"/>
          </a:xfrm>
          <a:prstGeom prst="arc">
            <a:avLst>
              <a:gd name="adj1" fmla="val 16200000"/>
              <a:gd name="adj2" fmla="val 1"/>
            </a:avLst>
          </a:prstGeom>
          <a:noFill/>
          <a:ln w="25400" cap="flat">
            <a:solidFill>
              <a:srgbClr val="000000"/>
            </a:solidFill>
            <a:prstDash val="solid"/>
            <a:miter lim="400000"/>
            <a:headEnd type="none" w="med" len="med"/>
            <a:tailEnd type="arrow" w="med" len="me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6" name="TextBox 5">
            <a:extLst>
              <a:ext uri="{FF2B5EF4-FFF2-40B4-BE49-F238E27FC236}">
                <a16:creationId xmlns:a16="http://schemas.microsoft.com/office/drawing/2014/main" id="{9B041369-5A48-4032-B5C7-66D5CC5F2329}"/>
              </a:ext>
            </a:extLst>
          </p:cNvPr>
          <p:cNvSpPr txBox="1"/>
          <p:nvPr/>
        </p:nvSpPr>
        <p:spPr>
          <a:xfrm>
            <a:off x="1318646" y="3576480"/>
            <a:ext cx="1330493"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pl-PL" sz="2800" b="1" i="0" u="none" strike="noStrike" cap="none" spc="0" normalizeH="0" baseline="0" dirty="0">
                <a:ln>
                  <a:noFill/>
                </a:ln>
                <a:solidFill>
                  <a:srgbClr val="000000"/>
                </a:solidFill>
                <a:effectLst/>
                <a:uFillTx/>
                <a:latin typeface="+mn-lt"/>
                <a:ea typeface="+mn-ea"/>
                <a:cs typeface="+mn-cs"/>
                <a:sym typeface="Helvetica Light"/>
              </a:rPr>
              <a:t>Support</a:t>
            </a:r>
            <a:endParaRPr kumimoji="0" lang="en-US" sz="3600" b="1" i="0" u="none" strike="noStrike" cap="none" spc="0" normalizeH="0" baseline="0" dirty="0">
              <a:ln>
                <a:noFill/>
              </a:ln>
              <a:solidFill>
                <a:srgbClr val="000000"/>
              </a:solidFill>
              <a:effectLst/>
              <a:uFillTx/>
              <a:latin typeface="+mn-lt"/>
              <a:ea typeface="+mn-ea"/>
              <a:cs typeface="+mn-cs"/>
              <a:sym typeface="Helvetica Light"/>
            </a:endParaRPr>
          </a:p>
        </p:txBody>
      </p:sp>
      <p:sp>
        <p:nvSpPr>
          <p:cNvPr id="9" name="Arc 8">
            <a:extLst>
              <a:ext uri="{FF2B5EF4-FFF2-40B4-BE49-F238E27FC236}">
                <a16:creationId xmlns:a16="http://schemas.microsoft.com/office/drawing/2014/main" id="{93EFD79B-23CA-4399-92F3-84E32273DC6F}"/>
              </a:ext>
            </a:extLst>
          </p:cNvPr>
          <p:cNvSpPr/>
          <p:nvPr/>
        </p:nvSpPr>
        <p:spPr>
          <a:xfrm rot="16200000">
            <a:off x="9689130" y="1897010"/>
            <a:ext cx="1871238" cy="5637187"/>
          </a:xfrm>
          <a:prstGeom prst="arc">
            <a:avLst>
              <a:gd name="adj1" fmla="val 16200000"/>
              <a:gd name="adj2" fmla="val 21254556"/>
            </a:avLst>
          </a:prstGeom>
          <a:noFill/>
          <a:ln w="25400" cap="flat">
            <a:solidFill>
              <a:srgbClr val="000000"/>
            </a:solidFill>
            <a:prstDash val="solid"/>
            <a:miter lim="400000"/>
            <a:headEnd type="triangle"/>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18" name="TextBox 17">
            <a:extLst>
              <a:ext uri="{FF2B5EF4-FFF2-40B4-BE49-F238E27FC236}">
                <a16:creationId xmlns:a16="http://schemas.microsoft.com/office/drawing/2014/main" id="{8FABA638-9E10-46A7-B38F-4EAB82064A21}"/>
              </a:ext>
            </a:extLst>
          </p:cNvPr>
          <p:cNvSpPr txBox="1"/>
          <p:nvPr/>
        </p:nvSpPr>
        <p:spPr>
          <a:xfrm>
            <a:off x="10505992" y="4546689"/>
            <a:ext cx="4538102"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pl-PL" sz="2800" b="1" dirty="0">
                <a:solidFill>
                  <a:srgbClr val="000000"/>
                </a:solidFill>
              </a:rPr>
              <a:t>Intrinsic strength of e w.r.t. H</a:t>
            </a:r>
            <a:endParaRPr kumimoji="0" lang="en-US" sz="3600" b="1" i="0" u="none" strike="noStrike" cap="none" spc="0" normalizeH="0" baseline="0" dirty="0">
              <a:ln>
                <a:noFill/>
              </a:ln>
              <a:solidFill>
                <a:srgbClr val="000000"/>
              </a:solidFill>
              <a:effectLst/>
              <a:uFillTx/>
              <a:latin typeface="+mn-lt"/>
              <a:ea typeface="+mn-ea"/>
              <a:cs typeface="+mn-cs"/>
              <a:sym typeface="Helvetica Light"/>
            </a:endParaRPr>
          </a:p>
        </p:txBody>
      </p:sp>
      <p:cxnSp>
        <p:nvCxnSpPr>
          <p:cNvPr id="12" name="Straight Arrow Connector 11">
            <a:extLst>
              <a:ext uri="{FF2B5EF4-FFF2-40B4-BE49-F238E27FC236}">
                <a16:creationId xmlns:a16="http://schemas.microsoft.com/office/drawing/2014/main" id="{DF917AF2-78DE-4B92-ADB0-A37DA9F95E2C}"/>
              </a:ext>
            </a:extLst>
          </p:cNvPr>
          <p:cNvCxnSpPr>
            <a:cxnSpLocks/>
          </p:cNvCxnSpPr>
          <p:nvPr/>
        </p:nvCxnSpPr>
        <p:spPr>
          <a:xfrm flipH="1">
            <a:off x="9215187" y="4900596"/>
            <a:ext cx="1332977" cy="0"/>
          </a:xfrm>
          <a:prstGeom prst="straightConnector1">
            <a:avLst/>
          </a:prstGeom>
          <a:noFill/>
          <a:ln w="254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22" name="TextBox 21">
            <a:extLst>
              <a:ext uri="{FF2B5EF4-FFF2-40B4-BE49-F238E27FC236}">
                <a16:creationId xmlns:a16="http://schemas.microsoft.com/office/drawing/2014/main" id="{DD35ECC4-3D4D-4DD7-94C3-F73A12180CBD}"/>
              </a:ext>
            </a:extLst>
          </p:cNvPr>
          <p:cNvSpPr txBox="1"/>
          <p:nvPr/>
        </p:nvSpPr>
        <p:spPr>
          <a:xfrm>
            <a:off x="10548164" y="3412515"/>
            <a:ext cx="3140283"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pl-PL" sz="2800" b="1" dirty="0">
                <a:solidFill>
                  <a:srgbClr val="000000"/>
                </a:solidFill>
              </a:rPr>
              <a:t>Importance of e in x</a:t>
            </a:r>
            <a:endParaRPr kumimoji="0" lang="en-US" sz="3600" b="1" i="0" u="none" strike="noStrike" cap="none" spc="0" normalizeH="0" baseline="0" dirty="0">
              <a:ln>
                <a:noFill/>
              </a:ln>
              <a:solidFill>
                <a:srgbClr val="000000"/>
              </a:solidFill>
              <a:effectLst/>
              <a:uFillTx/>
              <a:latin typeface="+mn-lt"/>
              <a:ea typeface="+mn-ea"/>
              <a:cs typeface="+mn-cs"/>
              <a:sym typeface="Helvetica Light"/>
            </a:endParaRPr>
          </a:p>
        </p:txBody>
      </p:sp>
      <p:pic>
        <p:nvPicPr>
          <p:cNvPr id="7" name="Picture 6">
            <a:extLst>
              <a:ext uri="{FF2B5EF4-FFF2-40B4-BE49-F238E27FC236}">
                <a16:creationId xmlns:a16="http://schemas.microsoft.com/office/drawing/2014/main" id="{E83F128D-27F0-462F-86AF-BDC503C3CE47}"/>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9724670" y="6294497"/>
            <a:ext cx="4078447" cy="380051"/>
          </a:xfrm>
          <a:prstGeom prst="rect">
            <a:avLst/>
          </a:prstGeom>
        </p:spPr>
      </p:pic>
      <p:pic>
        <p:nvPicPr>
          <p:cNvPr id="28" name="Picture 27">
            <a:extLst>
              <a:ext uri="{FF2B5EF4-FFF2-40B4-BE49-F238E27FC236}">
                <a16:creationId xmlns:a16="http://schemas.microsoft.com/office/drawing/2014/main" id="{FAA46756-9489-4ECF-B963-C983A88A622C}"/>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0912246" y="2522136"/>
            <a:ext cx="2776201" cy="836488"/>
          </a:xfrm>
          <a:prstGeom prst="rect">
            <a:avLst/>
          </a:prstGeom>
        </p:spPr>
      </p:pic>
    </p:spTree>
    <p:extLst>
      <p:ext uri="{BB962C8B-B14F-4D97-AF65-F5344CB8AC3E}">
        <p14:creationId xmlns:p14="http://schemas.microsoft.com/office/powerpoint/2010/main" val="1830761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Model Space and Model Selection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6" y="1615910"/>
            <a:ext cx="13887069"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Model Space:</a:t>
            </a:r>
          </a:p>
          <a:p>
            <a:pPr marL="0" indent="0">
              <a:buNone/>
            </a:pPr>
            <a:br>
              <a:rPr lang="pl-PL" sz="2800" b="1" dirty="0">
                <a:solidFill>
                  <a:schemeClr val="tx1">
                    <a:lumMod val="65000"/>
                    <a:lumOff val="35000"/>
                  </a:schemeClr>
                </a:solidFill>
              </a:rPr>
            </a:br>
            <a:endParaRPr lang="pl-PL" sz="2800" b="1" dirty="0">
              <a:solidFill>
                <a:schemeClr val="tx1">
                  <a:lumMod val="65000"/>
                  <a:lumOff val="35000"/>
                </a:schemeClr>
              </a:solidFill>
            </a:endParaRPr>
          </a:p>
          <a:p>
            <a:pPr marL="0" indent="0">
              <a:buNone/>
            </a:pPr>
            <a:endParaRPr lang="pl-PL" sz="2800" b="1" dirty="0">
              <a:solidFill>
                <a:schemeClr val="tx1">
                  <a:lumMod val="65000"/>
                  <a:lumOff val="35000"/>
                </a:schemeClr>
              </a:solidFill>
            </a:endParaRPr>
          </a:p>
        </p:txBody>
      </p:sp>
      <p:pic>
        <p:nvPicPr>
          <p:cNvPr id="4" name="Picture 3">
            <a:extLst>
              <a:ext uri="{FF2B5EF4-FFF2-40B4-BE49-F238E27FC236}">
                <a16:creationId xmlns:a16="http://schemas.microsoft.com/office/drawing/2014/main" id="{AFF73254-C354-48D8-B305-0E15F182F28F}"/>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411207" y="2818491"/>
            <a:ext cx="5256652" cy="362133"/>
          </a:xfrm>
          <a:prstGeom prst="rect">
            <a:avLst/>
          </a:prstGeom>
        </p:spPr>
      </p:pic>
      <p:pic>
        <p:nvPicPr>
          <p:cNvPr id="17" name="Picture 16">
            <a:extLst>
              <a:ext uri="{FF2B5EF4-FFF2-40B4-BE49-F238E27FC236}">
                <a16:creationId xmlns:a16="http://schemas.microsoft.com/office/drawing/2014/main" id="{7AABF867-6185-4CC8-8A4B-AE9317BAD976}"/>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662600" y="4546689"/>
            <a:ext cx="5432454" cy="2414826"/>
          </a:xfrm>
          <a:prstGeom prst="rect">
            <a:avLst/>
          </a:prstGeom>
        </p:spPr>
      </p:pic>
      <p:pic>
        <p:nvPicPr>
          <p:cNvPr id="20" name="Picture 19">
            <a:extLst>
              <a:ext uri="{FF2B5EF4-FFF2-40B4-BE49-F238E27FC236}">
                <a16:creationId xmlns:a16="http://schemas.microsoft.com/office/drawing/2014/main" id="{988B88D7-3F1C-4BB7-BBE1-B97484D87890}"/>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318646" y="7610128"/>
            <a:ext cx="11648439" cy="1487011"/>
          </a:xfrm>
          <a:prstGeom prst="rect">
            <a:avLst/>
          </a:prstGeom>
        </p:spPr>
      </p:pic>
      <p:sp>
        <p:nvSpPr>
          <p:cNvPr id="5" name="Arc 4">
            <a:extLst>
              <a:ext uri="{FF2B5EF4-FFF2-40B4-BE49-F238E27FC236}">
                <a16:creationId xmlns:a16="http://schemas.microsoft.com/office/drawing/2014/main" id="{4F5DB4CA-4790-4856-BE93-24C6E1B04754}"/>
              </a:ext>
            </a:extLst>
          </p:cNvPr>
          <p:cNvSpPr/>
          <p:nvPr/>
        </p:nvSpPr>
        <p:spPr>
          <a:xfrm>
            <a:off x="672058" y="3925719"/>
            <a:ext cx="3954162" cy="1579771"/>
          </a:xfrm>
          <a:prstGeom prst="arc">
            <a:avLst>
              <a:gd name="adj1" fmla="val 16200000"/>
              <a:gd name="adj2" fmla="val 1"/>
            </a:avLst>
          </a:prstGeom>
          <a:noFill/>
          <a:ln w="25400" cap="flat">
            <a:solidFill>
              <a:srgbClr val="000000"/>
            </a:solidFill>
            <a:prstDash val="solid"/>
            <a:miter lim="400000"/>
            <a:headEnd type="none" w="med" len="med"/>
            <a:tailEnd type="arrow" w="med" len="me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6" name="TextBox 5">
            <a:extLst>
              <a:ext uri="{FF2B5EF4-FFF2-40B4-BE49-F238E27FC236}">
                <a16:creationId xmlns:a16="http://schemas.microsoft.com/office/drawing/2014/main" id="{9B041369-5A48-4032-B5C7-66D5CC5F2329}"/>
              </a:ext>
            </a:extLst>
          </p:cNvPr>
          <p:cNvSpPr txBox="1"/>
          <p:nvPr/>
        </p:nvSpPr>
        <p:spPr>
          <a:xfrm>
            <a:off x="1318646" y="3576480"/>
            <a:ext cx="1330493"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pl-PL" sz="2800" b="1" i="0" u="none" strike="noStrike" cap="none" spc="0" normalizeH="0" baseline="0" dirty="0">
                <a:ln>
                  <a:noFill/>
                </a:ln>
                <a:solidFill>
                  <a:srgbClr val="000000"/>
                </a:solidFill>
                <a:effectLst/>
                <a:uFillTx/>
                <a:latin typeface="+mn-lt"/>
                <a:ea typeface="+mn-ea"/>
                <a:cs typeface="+mn-cs"/>
                <a:sym typeface="Helvetica Light"/>
              </a:rPr>
              <a:t>Support</a:t>
            </a:r>
            <a:endParaRPr kumimoji="0" lang="en-US" sz="3600" b="1" i="0" u="none" strike="noStrike" cap="none" spc="0" normalizeH="0" baseline="0" dirty="0">
              <a:ln>
                <a:noFill/>
              </a:ln>
              <a:solidFill>
                <a:srgbClr val="000000"/>
              </a:solidFill>
              <a:effectLst/>
              <a:uFillTx/>
              <a:latin typeface="+mn-lt"/>
              <a:ea typeface="+mn-ea"/>
              <a:cs typeface="+mn-cs"/>
              <a:sym typeface="Helvetica Light"/>
            </a:endParaRPr>
          </a:p>
        </p:txBody>
      </p:sp>
      <p:sp>
        <p:nvSpPr>
          <p:cNvPr id="9" name="Arc 8">
            <a:extLst>
              <a:ext uri="{FF2B5EF4-FFF2-40B4-BE49-F238E27FC236}">
                <a16:creationId xmlns:a16="http://schemas.microsoft.com/office/drawing/2014/main" id="{93EFD79B-23CA-4399-92F3-84E32273DC6F}"/>
              </a:ext>
            </a:extLst>
          </p:cNvPr>
          <p:cNvSpPr/>
          <p:nvPr/>
        </p:nvSpPr>
        <p:spPr>
          <a:xfrm rot="16200000">
            <a:off x="9689130" y="1897010"/>
            <a:ext cx="1871238" cy="5637187"/>
          </a:xfrm>
          <a:prstGeom prst="arc">
            <a:avLst>
              <a:gd name="adj1" fmla="val 16200000"/>
              <a:gd name="adj2" fmla="val 21254556"/>
            </a:avLst>
          </a:prstGeom>
          <a:noFill/>
          <a:ln w="25400" cap="flat">
            <a:solidFill>
              <a:srgbClr val="000000"/>
            </a:solidFill>
            <a:prstDash val="solid"/>
            <a:miter lim="400000"/>
            <a:headEnd type="triangle"/>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18" name="TextBox 17">
            <a:extLst>
              <a:ext uri="{FF2B5EF4-FFF2-40B4-BE49-F238E27FC236}">
                <a16:creationId xmlns:a16="http://schemas.microsoft.com/office/drawing/2014/main" id="{8FABA638-9E10-46A7-B38F-4EAB82064A21}"/>
              </a:ext>
            </a:extLst>
          </p:cNvPr>
          <p:cNvSpPr txBox="1"/>
          <p:nvPr/>
        </p:nvSpPr>
        <p:spPr>
          <a:xfrm>
            <a:off x="10505992" y="4546689"/>
            <a:ext cx="4538102"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pl-PL" sz="2800" b="1" dirty="0">
                <a:solidFill>
                  <a:srgbClr val="000000"/>
                </a:solidFill>
              </a:rPr>
              <a:t>Intrinsic strength of e w.r.t. H</a:t>
            </a:r>
            <a:endParaRPr kumimoji="0" lang="en-US" sz="3600" b="1" i="0" u="none" strike="noStrike" cap="none" spc="0" normalizeH="0" baseline="0" dirty="0">
              <a:ln>
                <a:noFill/>
              </a:ln>
              <a:solidFill>
                <a:srgbClr val="000000"/>
              </a:solidFill>
              <a:effectLst/>
              <a:uFillTx/>
              <a:latin typeface="+mn-lt"/>
              <a:ea typeface="+mn-ea"/>
              <a:cs typeface="+mn-cs"/>
              <a:sym typeface="Helvetica Light"/>
            </a:endParaRPr>
          </a:p>
        </p:txBody>
      </p:sp>
      <p:cxnSp>
        <p:nvCxnSpPr>
          <p:cNvPr id="12" name="Straight Arrow Connector 11">
            <a:extLst>
              <a:ext uri="{FF2B5EF4-FFF2-40B4-BE49-F238E27FC236}">
                <a16:creationId xmlns:a16="http://schemas.microsoft.com/office/drawing/2014/main" id="{DF917AF2-78DE-4B92-ADB0-A37DA9F95E2C}"/>
              </a:ext>
            </a:extLst>
          </p:cNvPr>
          <p:cNvCxnSpPr>
            <a:cxnSpLocks/>
          </p:cNvCxnSpPr>
          <p:nvPr/>
        </p:nvCxnSpPr>
        <p:spPr>
          <a:xfrm flipH="1">
            <a:off x="9215187" y="4900596"/>
            <a:ext cx="1332977" cy="0"/>
          </a:xfrm>
          <a:prstGeom prst="straightConnector1">
            <a:avLst/>
          </a:prstGeom>
          <a:noFill/>
          <a:ln w="254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22" name="TextBox 21">
            <a:extLst>
              <a:ext uri="{FF2B5EF4-FFF2-40B4-BE49-F238E27FC236}">
                <a16:creationId xmlns:a16="http://schemas.microsoft.com/office/drawing/2014/main" id="{DD35ECC4-3D4D-4DD7-94C3-F73A12180CBD}"/>
              </a:ext>
            </a:extLst>
          </p:cNvPr>
          <p:cNvSpPr txBox="1"/>
          <p:nvPr/>
        </p:nvSpPr>
        <p:spPr>
          <a:xfrm>
            <a:off x="10548164" y="3412515"/>
            <a:ext cx="3140283"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pl-PL" sz="2800" b="1" dirty="0">
                <a:solidFill>
                  <a:srgbClr val="000000"/>
                </a:solidFill>
              </a:rPr>
              <a:t>Importance of e in x</a:t>
            </a:r>
            <a:endParaRPr kumimoji="0" lang="en-US" sz="3600" b="1" i="0" u="none" strike="noStrike" cap="none" spc="0" normalizeH="0" baseline="0" dirty="0">
              <a:ln>
                <a:noFill/>
              </a:ln>
              <a:solidFill>
                <a:srgbClr val="000000"/>
              </a:solidFill>
              <a:effectLst/>
              <a:uFillTx/>
              <a:latin typeface="+mn-lt"/>
              <a:ea typeface="+mn-ea"/>
              <a:cs typeface="+mn-cs"/>
              <a:sym typeface="Helvetica Light"/>
            </a:endParaRPr>
          </a:p>
        </p:txBody>
      </p:sp>
      <p:pic>
        <p:nvPicPr>
          <p:cNvPr id="7" name="Picture 6">
            <a:extLst>
              <a:ext uri="{FF2B5EF4-FFF2-40B4-BE49-F238E27FC236}">
                <a16:creationId xmlns:a16="http://schemas.microsoft.com/office/drawing/2014/main" id="{E83F128D-27F0-462F-86AF-BDC503C3CE47}"/>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10673087" y="3925719"/>
            <a:ext cx="4078447" cy="380051"/>
          </a:xfrm>
          <a:prstGeom prst="rect">
            <a:avLst/>
          </a:prstGeom>
        </p:spPr>
      </p:pic>
    </p:spTree>
    <p:extLst>
      <p:ext uri="{BB962C8B-B14F-4D97-AF65-F5344CB8AC3E}">
        <p14:creationId xmlns:p14="http://schemas.microsoft.com/office/powerpoint/2010/main" val="2511528029"/>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Model Space and Model Selection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6" y="1615910"/>
            <a:ext cx="13887069"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Hypergraph Case-Based Reasoning:</a:t>
            </a:r>
          </a:p>
          <a:p>
            <a:pPr marL="0" indent="0">
              <a:buNone/>
            </a:pPr>
            <a:br>
              <a:rPr lang="pl-PL" sz="2800" b="1" dirty="0">
                <a:solidFill>
                  <a:schemeClr val="tx1">
                    <a:lumMod val="65000"/>
                    <a:lumOff val="35000"/>
                  </a:schemeClr>
                </a:solidFill>
              </a:rPr>
            </a:br>
            <a:endParaRPr lang="pl-PL" sz="2800" b="1" dirty="0">
              <a:solidFill>
                <a:schemeClr val="tx1">
                  <a:lumMod val="65000"/>
                  <a:lumOff val="35000"/>
                </a:schemeClr>
              </a:solidFill>
            </a:endParaRPr>
          </a:p>
          <a:p>
            <a:pPr marL="0" indent="0">
              <a:buNone/>
            </a:pPr>
            <a:endParaRPr lang="pl-PL" sz="2800" b="1" dirty="0">
              <a:solidFill>
                <a:schemeClr val="tx1">
                  <a:lumMod val="65000"/>
                  <a:lumOff val="35000"/>
                </a:schemeClr>
              </a:solidFill>
            </a:endParaRPr>
          </a:p>
        </p:txBody>
      </p:sp>
      <p:pic>
        <p:nvPicPr>
          <p:cNvPr id="2" name="Picture 1">
            <a:extLst>
              <a:ext uri="{FF2B5EF4-FFF2-40B4-BE49-F238E27FC236}">
                <a16:creationId xmlns:a16="http://schemas.microsoft.com/office/drawing/2014/main" id="{09945DDE-24C7-467C-BEBB-4F0E571DBCE8}"/>
              </a:ext>
            </a:extLst>
          </p:cNvPr>
          <p:cNvPicPr>
            <a:picLocks noChangeAspect="1"/>
          </p:cNvPicPr>
          <p:nvPr/>
        </p:nvPicPr>
        <p:blipFill>
          <a:blip r:embed="rId3"/>
          <a:stretch>
            <a:fillRect/>
          </a:stretch>
        </p:blipFill>
        <p:spPr>
          <a:xfrm>
            <a:off x="510379" y="3546856"/>
            <a:ext cx="10686958" cy="4971502"/>
          </a:xfrm>
          <a:prstGeom prst="rect">
            <a:avLst/>
          </a:prstGeom>
        </p:spPr>
      </p:pic>
      <p:pic>
        <p:nvPicPr>
          <p:cNvPr id="9" name="Picture 8">
            <a:extLst>
              <a:ext uri="{FF2B5EF4-FFF2-40B4-BE49-F238E27FC236}">
                <a16:creationId xmlns:a16="http://schemas.microsoft.com/office/drawing/2014/main" id="{30D1EECE-264B-45BA-A1F6-44DE7DBEBC78}"/>
              </a:ext>
            </a:extLst>
          </p:cNvPr>
          <p:cNvPicPr>
            <a:picLocks noChangeAspect="1"/>
          </p:cNvPicPr>
          <p:nvPr/>
        </p:nvPicPr>
        <p:blipFill>
          <a:blip r:embed="rId4"/>
          <a:stretch>
            <a:fillRect/>
          </a:stretch>
        </p:blipFill>
        <p:spPr>
          <a:xfrm>
            <a:off x="11678910" y="1511024"/>
            <a:ext cx="5426904" cy="3365776"/>
          </a:xfrm>
          <a:prstGeom prst="rect">
            <a:avLst/>
          </a:prstGeom>
        </p:spPr>
      </p:pic>
      <p:pic>
        <p:nvPicPr>
          <p:cNvPr id="10" name="Picture 9">
            <a:extLst>
              <a:ext uri="{FF2B5EF4-FFF2-40B4-BE49-F238E27FC236}">
                <a16:creationId xmlns:a16="http://schemas.microsoft.com/office/drawing/2014/main" id="{DE35DE31-1B3B-45E4-9FB0-6382345BB0ED}"/>
              </a:ext>
            </a:extLst>
          </p:cNvPr>
          <p:cNvPicPr>
            <a:picLocks noChangeAspect="1"/>
          </p:cNvPicPr>
          <p:nvPr/>
        </p:nvPicPr>
        <p:blipFill>
          <a:blip r:embed="rId5"/>
          <a:stretch>
            <a:fillRect/>
          </a:stretch>
        </p:blipFill>
        <p:spPr>
          <a:xfrm>
            <a:off x="11988461" y="5186332"/>
            <a:ext cx="5810246" cy="3971115"/>
          </a:xfrm>
          <a:prstGeom prst="rect">
            <a:avLst/>
          </a:prstGeom>
        </p:spPr>
      </p:pic>
      <p:sp>
        <p:nvSpPr>
          <p:cNvPr id="4" name="Rectangle 3">
            <a:extLst>
              <a:ext uri="{FF2B5EF4-FFF2-40B4-BE49-F238E27FC236}">
                <a16:creationId xmlns:a16="http://schemas.microsoft.com/office/drawing/2014/main" id="{60DDFEC2-7CD8-4201-8F68-DC50724CBB8E}"/>
              </a:ext>
            </a:extLst>
          </p:cNvPr>
          <p:cNvSpPr/>
          <p:nvPr/>
        </p:nvSpPr>
        <p:spPr>
          <a:xfrm>
            <a:off x="6737684" y="5374105"/>
            <a:ext cx="3721769" cy="625642"/>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99290528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Model Space and Model Selection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6" y="1615910"/>
            <a:ext cx="13887069"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Model Selection:</a:t>
            </a:r>
          </a:p>
          <a:p>
            <a:pPr marL="0" indent="0">
              <a:buNone/>
            </a:pPr>
            <a:br>
              <a:rPr lang="pl-PL" sz="2800" b="1" dirty="0">
                <a:solidFill>
                  <a:schemeClr val="tx1">
                    <a:lumMod val="65000"/>
                    <a:lumOff val="35000"/>
                  </a:schemeClr>
                </a:solidFill>
              </a:rPr>
            </a:br>
            <a:endParaRPr lang="pl-PL" sz="2800" b="1" dirty="0">
              <a:solidFill>
                <a:schemeClr val="tx1">
                  <a:lumMod val="65000"/>
                  <a:lumOff val="35000"/>
                </a:schemeClr>
              </a:solidFill>
            </a:endParaRPr>
          </a:p>
          <a:p>
            <a:pPr marL="0" indent="0">
              <a:buNone/>
            </a:pPr>
            <a:endParaRPr lang="pl-PL" sz="2800" b="1" dirty="0">
              <a:solidFill>
                <a:schemeClr val="tx1">
                  <a:lumMod val="65000"/>
                  <a:lumOff val="35000"/>
                </a:schemeClr>
              </a:solidFill>
            </a:endParaRPr>
          </a:p>
        </p:txBody>
      </p:sp>
      <p:pic>
        <p:nvPicPr>
          <p:cNvPr id="19" name="Picture 18">
            <a:extLst>
              <a:ext uri="{FF2B5EF4-FFF2-40B4-BE49-F238E27FC236}">
                <a16:creationId xmlns:a16="http://schemas.microsoft.com/office/drawing/2014/main" id="{E6F74AA7-3213-4426-813A-F8B845412ECB}"/>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96891" y="2682527"/>
            <a:ext cx="8839636" cy="2106925"/>
          </a:xfrm>
          <a:prstGeom prst="rect">
            <a:avLst/>
          </a:prstGeom>
        </p:spPr>
      </p:pic>
      <p:pic>
        <p:nvPicPr>
          <p:cNvPr id="17" name="Picture 16">
            <a:extLst>
              <a:ext uri="{FF2B5EF4-FFF2-40B4-BE49-F238E27FC236}">
                <a16:creationId xmlns:a16="http://schemas.microsoft.com/office/drawing/2014/main" id="{DD26DDE5-11BD-42E2-8884-642EF03F16AF}"/>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04799" y="4980523"/>
            <a:ext cx="8861336" cy="1769495"/>
          </a:xfrm>
          <a:prstGeom prst="rect">
            <a:avLst/>
          </a:prstGeom>
        </p:spPr>
      </p:pic>
      <p:pic>
        <p:nvPicPr>
          <p:cNvPr id="22" name="Picture 21">
            <a:extLst>
              <a:ext uri="{FF2B5EF4-FFF2-40B4-BE49-F238E27FC236}">
                <a16:creationId xmlns:a16="http://schemas.microsoft.com/office/drawing/2014/main" id="{CCAFC422-6D69-4F3E-823E-25422B1E09FA}"/>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672058" y="7267357"/>
            <a:ext cx="5088760" cy="1141085"/>
          </a:xfrm>
          <a:prstGeom prst="rect">
            <a:avLst/>
          </a:prstGeom>
        </p:spPr>
      </p:pic>
      <p:pic>
        <p:nvPicPr>
          <p:cNvPr id="23" name="Picture 22">
            <a:extLst>
              <a:ext uri="{FF2B5EF4-FFF2-40B4-BE49-F238E27FC236}">
                <a16:creationId xmlns:a16="http://schemas.microsoft.com/office/drawing/2014/main" id="{9BAADF13-AE53-41A5-A7E3-8692E4EDEE97}"/>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672058" y="8734865"/>
            <a:ext cx="3586096" cy="422582"/>
          </a:xfrm>
          <a:prstGeom prst="rect">
            <a:avLst/>
          </a:prstGeom>
        </p:spPr>
      </p:pic>
      <p:pic>
        <p:nvPicPr>
          <p:cNvPr id="97" name="Picture 96">
            <a:extLst>
              <a:ext uri="{FF2B5EF4-FFF2-40B4-BE49-F238E27FC236}">
                <a16:creationId xmlns:a16="http://schemas.microsoft.com/office/drawing/2014/main" id="{1251C2E7-C025-4B2F-8558-57B5314F3815}"/>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10465174" y="3884377"/>
            <a:ext cx="5398761" cy="317951"/>
          </a:xfrm>
          <a:prstGeom prst="rect">
            <a:avLst/>
          </a:prstGeom>
        </p:spPr>
      </p:pic>
      <p:pic>
        <p:nvPicPr>
          <p:cNvPr id="99" name="Picture 98">
            <a:extLst>
              <a:ext uri="{FF2B5EF4-FFF2-40B4-BE49-F238E27FC236}">
                <a16:creationId xmlns:a16="http://schemas.microsoft.com/office/drawing/2014/main" id="{44C8945C-7E4A-4C8D-8BE7-A209BE1BE879}"/>
              </a:ext>
            </a:extLst>
          </p:cNvPr>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10465174" y="7678923"/>
            <a:ext cx="5757256" cy="317951"/>
          </a:xfrm>
          <a:prstGeom prst="rect">
            <a:avLst/>
          </a:prstGeom>
        </p:spPr>
      </p:pic>
    </p:spTree>
    <p:extLst>
      <p:ext uri="{BB962C8B-B14F-4D97-AF65-F5344CB8AC3E}">
        <p14:creationId xmlns:p14="http://schemas.microsoft.com/office/powerpoint/2010/main" val="309321706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Model Training</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6" y="1615910"/>
            <a:ext cx="13887069" cy="7541537"/>
          </a:xfrm>
          <a:prstGeom prst="rect">
            <a:avLst/>
          </a:prstGeom>
        </p:spPr>
        <p:txBody>
          <a:bodyPr anchor="t">
            <a:noAutofit/>
          </a:bodyPr>
          <a:lstStyle/>
          <a:p>
            <a:pPr marL="0" indent="0" algn="l">
              <a:buNone/>
            </a:pPr>
            <a:br>
              <a:rPr lang="pl-PL" sz="2800" b="1" dirty="0">
                <a:solidFill>
                  <a:schemeClr val="tx1">
                    <a:lumMod val="65000"/>
                    <a:lumOff val="35000"/>
                  </a:schemeClr>
                </a:solidFill>
              </a:rPr>
            </a:br>
            <a:endParaRPr lang="pl-PL" sz="2800" b="1" dirty="0">
              <a:solidFill>
                <a:schemeClr val="tx1">
                  <a:lumMod val="65000"/>
                  <a:lumOff val="35000"/>
                </a:schemeClr>
              </a:solidFill>
            </a:endParaRPr>
          </a:p>
          <a:p>
            <a:pPr marL="0" indent="0">
              <a:buNone/>
            </a:pPr>
            <a:endParaRPr lang="pl-PL" sz="2800" b="1" dirty="0">
              <a:solidFill>
                <a:schemeClr val="tx1">
                  <a:lumMod val="65000"/>
                  <a:lumOff val="35000"/>
                </a:schemeClr>
              </a:solidFill>
            </a:endParaRPr>
          </a:p>
        </p:txBody>
      </p:sp>
      <p:pic>
        <p:nvPicPr>
          <p:cNvPr id="4" name="Picture 3">
            <a:extLst>
              <a:ext uri="{FF2B5EF4-FFF2-40B4-BE49-F238E27FC236}">
                <a16:creationId xmlns:a16="http://schemas.microsoft.com/office/drawing/2014/main" id="{A2F50327-1151-4707-805A-E21F04F73BAD}"/>
              </a:ext>
            </a:extLst>
          </p:cNvPr>
          <p:cNvPicPr>
            <a:picLocks noChangeAspect="1"/>
          </p:cNvPicPr>
          <p:nvPr/>
        </p:nvPicPr>
        <p:blipFill>
          <a:blip r:embed="rId7"/>
          <a:stretch>
            <a:fillRect/>
          </a:stretch>
        </p:blipFill>
        <p:spPr>
          <a:xfrm>
            <a:off x="152400" y="2956805"/>
            <a:ext cx="7174173" cy="6783500"/>
          </a:xfrm>
          <a:prstGeom prst="rect">
            <a:avLst/>
          </a:prstGeom>
        </p:spPr>
      </p:pic>
      <p:sp>
        <p:nvSpPr>
          <p:cNvPr id="2" name="Rectangle 1">
            <a:extLst>
              <a:ext uri="{FF2B5EF4-FFF2-40B4-BE49-F238E27FC236}">
                <a16:creationId xmlns:a16="http://schemas.microsoft.com/office/drawing/2014/main" id="{F7CF18CC-15F8-4977-81AE-D68EE9F9A009}"/>
              </a:ext>
            </a:extLst>
          </p:cNvPr>
          <p:cNvSpPr/>
          <p:nvPr/>
        </p:nvSpPr>
        <p:spPr>
          <a:xfrm>
            <a:off x="2475706" y="1829553"/>
            <a:ext cx="11222985" cy="584775"/>
          </a:xfrm>
          <a:prstGeom prst="rect">
            <a:avLst/>
          </a:prstGeom>
        </p:spPr>
        <p:txBody>
          <a:bodyPr wrap="square">
            <a:spAutoFit/>
          </a:bodyPr>
          <a:lstStyle/>
          <a:p>
            <a:pPr algn="l"/>
            <a:r>
              <a:rPr lang="pl-PL" sz="3200" b="1" dirty="0">
                <a:solidFill>
                  <a:schemeClr val="tx1">
                    <a:lumMod val="65000"/>
                    <a:lumOff val="35000"/>
                  </a:schemeClr>
                </a:solidFill>
                <a:ea typeface="Helvetica Neue Medium"/>
                <a:cs typeface="Helvetica Neue Medium"/>
                <a:sym typeface="Helvetica Neue Medium"/>
              </a:rPr>
              <a:t>Objective: </a:t>
            </a:r>
            <a:r>
              <a:rPr lang="pl-PL" sz="3200" dirty="0">
                <a:solidFill>
                  <a:schemeClr val="tx1">
                    <a:lumMod val="65000"/>
                    <a:lumOff val="35000"/>
                  </a:schemeClr>
                </a:solidFill>
                <a:ea typeface="Helvetica Neue Medium"/>
                <a:cs typeface="Helvetica Neue Medium"/>
                <a:sym typeface="Helvetica Neue Medium"/>
              </a:rPr>
              <a:t>Minimizing a sort of Hinge-loss</a:t>
            </a:r>
            <a:endParaRPr lang="en-US" sz="3200" dirty="0"/>
          </a:p>
        </p:txBody>
      </p:sp>
      <p:pic>
        <p:nvPicPr>
          <p:cNvPr id="14" name="Picture 13">
            <a:extLst>
              <a:ext uri="{FF2B5EF4-FFF2-40B4-BE49-F238E27FC236}">
                <a16:creationId xmlns:a16="http://schemas.microsoft.com/office/drawing/2014/main" id="{D42E8501-43AD-46C7-8E1D-BE77A6C279DB}"/>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7705683" y="2969868"/>
            <a:ext cx="8583411" cy="1873506"/>
          </a:xfrm>
          <a:prstGeom prst="rect">
            <a:avLst/>
          </a:prstGeom>
        </p:spPr>
      </p:pic>
      <p:pic>
        <p:nvPicPr>
          <p:cNvPr id="25" name="Picture 24">
            <a:extLst>
              <a:ext uri="{FF2B5EF4-FFF2-40B4-BE49-F238E27FC236}">
                <a16:creationId xmlns:a16="http://schemas.microsoft.com/office/drawing/2014/main" id="{939954CB-5314-4BE4-9361-216ADC115F0C}"/>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7705683" y="5364243"/>
            <a:ext cx="6537943" cy="753249"/>
          </a:xfrm>
          <a:prstGeom prst="rect">
            <a:avLst/>
          </a:prstGeom>
        </p:spPr>
      </p:pic>
      <p:pic>
        <p:nvPicPr>
          <p:cNvPr id="27" name="Picture 26">
            <a:extLst>
              <a:ext uri="{FF2B5EF4-FFF2-40B4-BE49-F238E27FC236}">
                <a16:creationId xmlns:a16="http://schemas.microsoft.com/office/drawing/2014/main" id="{EA665ABC-0475-4CE0-948C-E0AA90CE095D}"/>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7694144" y="6525888"/>
            <a:ext cx="8454008" cy="327255"/>
          </a:xfrm>
          <a:prstGeom prst="rect">
            <a:avLst/>
          </a:prstGeom>
        </p:spPr>
      </p:pic>
      <p:pic>
        <p:nvPicPr>
          <p:cNvPr id="31" name="Picture 30">
            <a:extLst>
              <a:ext uri="{FF2B5EF4-FFF2-40B4-BE49-F238E27FC236}">
                <a16:creationId xmlns:a16="http://schemas.microsoft.com/office/drawing/2014/main" id="{707D4A53-02E5-42B6-9303-9D4C4D437F97}"/>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5617801" y="-1019125"/>
            <a:ext cx="2947369" cy="695755"/>
          </a:xfrm>
          <a:prstGeom prst="rect">
            <a:avLst/>
          </a:prstGeom>
        </p:spPr>
      </p:pic>
      <p:sp>
        <p:nvSpPr>
          <p:cNvPr id="10" name="TextBox 9">
            <a:extLst>
              <a:ext uri="{FF2B5EF4-FFF2-40B4-BE49-F238E27FC236}">
                <a16:creationId xmlns:a16="http://schemas.microsoft.com/office/drawing/2014/main" id="{9FE1AB62-41AD-4CD5-A410-E293A030142F}"/>
              </a:ext>
            </a:extLst>
          </p:cNvPr>
          <p:cNvSpPr txBox="1"/>
          <p:nvPr/>
        </p:nvSpPr>
        <p:spPr>
          <a:xfrm>
            <a:off x="4592826" y="8426692"/>
            <a:ext cx="11117030" cy="9335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pl-PL" sz="5400" dirty="0">
                <a:solidFill>
                  <a:schemeClr val="accent5"/>
                </a:solidFill>
              </a:rPr>
              <a:t>Stochastic Gradient Descent (sort of)</a:t>
            </a:r>
            <a:endParaRPr kumimoji="0" lang="en-US" sz="5400" b="0" i="0" u="none" strike="noStrike" cap="none" spc="0" normalizeH="0" baseline="0" dirty="0">
              <a:ln>
                <a:noFill/>
              </a:ln>
              <a:solidFill>
                <a:schemeClr val="accent5"/>
              </a:solidFill>
              <a:effectLst/>
              <a:uFillTx/>
              <a:sym typeface="Helvetica Light"/>
            </a:endParaRPr>
          </a:p>
        </p:txBody>
      </p:sp>
      <p:pic>
        <p:nvPicPr>
          <p:cNvPr id="1026" name="Picture 2" descr="RÃ©sultat de recherche d'images pour &quot;stochastic gradient descent gif&quot;">
            <a:extLst>
              <a:ext uri="{FF2B5EF4-FFF2-40B4-BE49-F238E27FC236}">
                <a16:creationId xmlns:a16="http://schemas.microsoft.com/office/drawing/2014/main" id="{202E8270-CF96-42AC-80A2-D2FCDC73FF49}"/>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051169" y="1513211"/>
            <a:ext cx="14145458" cy="6459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883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Model Training</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6" y="1615910"/>
            <a:ext cx="13887069" cy="7541537"/>
          </a:xfrm>
          <a:prstGeom prst="rect">
            <a:avLst/>
          </a:prstGeom>
        </p:spPr>
        <p:txBody>
          <a:bodyPr anchor="t">
            <a:noAutofit/>
          </a:bodyPr>
          <a:lstStyle/>
          <a:p>
            <a:pPr marL="0" indent="0" algn="l">
              <a:buNone/>
            </a:pPr>
            <a:br>
              <a:rPr lang="pl-PL" sz="2800" b="1" dirty="0">
                <a:solidFill>
                  <a:schemeClr val="tx1">
                    <a:lumMod val="65000"/>
                    <a:lumOff val="35000"/>
                  </a:schemeClr>
                </a:solidFill>
              </a:rPr>
            </a:br>
            <a:endParaRPr lang="pl-PL" sz="2800" b="1" dirty="0">
              <a:solidFill>
                <a:schemeClr val="tx1">
                  <a:lumMod val="65000"/>
                  <a:lumOff val="35000"/>
                </a:schemeClr>
              </a:solidFill>
            </a:endParaRPr>
          </a:p>
          <a:p>
            <a:pPr marL="0" indent="0">
              <a:buNone/>
            </a:pPr>
            <a:endParaRPr lang="pl-PL" sz="2800" b="1" dirty="0">
              <a:solidFill>
                <a:schemeClr val="tx1">
                  <a:lumMod val="65000"/>
                  <a:lumOff val="35000"/>
                </a:schemeClr>
              </a:solidFill>
            </a:endParaRPr>
          </a:p>
        </p:txBody>
      </p:sp>
      <p:pic>
        <p:nvPicPr>
          <p:cNvPr id="5" name="Picture 4">
            <a:extLst>
              <a:ext uri="{FF2B5EF4-FFF2-40B4-BE49-F238E27FC236}">
                <a16:creationId xmlns:a16="http://schemas.microsoft.com/office/drawing/2014/main" id="{61524C13-7523-44EB-9EA6-749427C02CC3}"/>
              </a:ext>
            </a:extLst>
          </p:cNvPr>
          <p:cNvPicPr>
            <a:picLocks noChangeAspect="1"/>
          </p:cNvPicPr>
          <p:nvPr/>
        </p:nvPicPr>
        <p:blipFill>
          <a:blip r:embed="rId3"/>
          <a:stretch>
            <a:fillRect/>
          </a:stretch>
        </p:blipFill>
        <p:spPr>
          <a:xfrm>
            <a:off x="672058" y="1591550"/>
            <a:ext cx="7957740" cy="6135979"/>
          </a:xfrm>
          <a:prstGeom prst="rect">
            <a:avLst/>
          </a:prstGeom>
        </p:spPr>
      </p:pic>
      <p:pic>
        <p:nvPicPr>
          <p:cNvPr id="6" name="Picture 5">
            <a:extLst>
              <a:ext uri="{FF2B5EF4-FFF2-40B4-BE49-F238E27FC236}">
                <a16:creationId xmlns:a16="http://schemas.microsoft.com/office/drawing/2014/main" id="{3587DDCC-C6B4-48ED-B1F8-A5D3764D24AC}"/>
              </a:ext>
            </a:extLst>
          </p:cNvPr>
          <p:cNvPicPr>
            <a:picLocks noChangeAspect="1"/>
          </p:cNvPicPr>
          <p:nvPr/>
        </p:nvPicPr>
        <p:blipFill>
          <a:blip r:embed="rId4"/>
          <a:stretch>
            <a:fillRect/>
          </a:stretch>
        </p:blipFill>
        <p:spPr>
          <a:xfrm>
            <a:off x="8955569" y="1615910"/>
            <a:ext cx="7957740" cy="6087260"/>
          </a:xfrm>
          <a:prstGeom prst="rect">
            <a:avLst/>
          </a:prstGeom>
        </p:spPr>
      </p:pic>
      <p:sp>
        <p:nvSpPr>
          <p:cNvPr id="15" name="Rectangle 14">
            <a:extLst>
              <a:ext uri="{FF2B5EF4-FFF2-40B4-BE49-F238E27FC236}">
                <a16:creationId xmlns:a16="http://schemas.microsoft.com/office/drawing/2014/main" id="{727C9700-EDCB-4D37-B229-21884F6122AD}"/>
              </a:ext>
            </a:extLst>
          </p:cNvPr>
          <p:cNvSpPr/>
          <p:nvPr/>
        </p:nvSpPr>
        <p:spPr>
          <a:xfrm>
            <a:off x="6920670" y="8187706"/>
            <a:ext cx="11222985" cy="584775"/>
          </a:xfrm>
          <a:prstGeom prst="rect">
            <a:avLst/>
          </a:prstGeom>
        </p:spPr>
        <p:txBody>
          <a:bodyPr wrap="square">
            <a:spAutoFit/>
          </a:bodyPr>
          <a:lstStyle/>
          <a:p>
            <a:pPr algn="l"/>
            <a:r>
              <a:rPr lang="pl-PL" sz="3200" dirty="0">
                <a:solidFill>
                  <a:schemeClr val="tx1">
                    <a:lumMod val="65000"/>
                    <a:lumOff val="35000"/>
                  </a:schemeClr>
                </a:solidFill>
                <a:ea typeface="Helvetica Neue Medium"/>
                <a:cs typeface="Helvetica Neue Medium"/>
                <a:sym typeface="Helvetica Neue Medium"/>
              </a:rPr>
              <a:t>Text classification</a:t>
            </a:r>
            <a:endParaRPr lang="en-US" sz="3200" dirty="0"/>
          </a:p>
        </p:txBody>
      </p:sp>
    </p:spTree>
    <p:extLst>
      <p:ext uri="{BB962C8B-B14F-4D97-AF65-F5344CB8AC3E}">
        <p14:creationId xmlns:p14="http://schemas.microsoft.com/office/powerpoint/2010/main" val="380099076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Prediction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6" y="1615910"/>
            <a:ext cx="13887069"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Updated classification rule:</a:t>
            </a:r>
          </a:p>
          <a:p>
            <a:pPr marL="0" indent="0">
              <a:buNone/>
            </a:pPr>
            <a:br>
              <a:rPr lang="pl-PL" sz="2800" b="1" dirty="0">
                <a:solidFill>
                  <a:schemeClr val="tx1">
                    <a:lumMod val="65000"/>
                    <a:lumOff val="35000"/>
                  </a:schemeClr>
                </a:solidFill>
              </a:rPr>
            </a:br>
            <a:endParaRPr lang="pl-PL" sz="2800" b="1" dirty="0">
              <a:solidFill>
                <a:schemeClr val="tx1">
                  <a:lumMod val="65000"/>
                  <a:lumOff val="35000"/>
                </a:schemeClr>
              </a:solidFill>
            </a:endParaRPr>
          </a:p>
          <a:p>
            <a:pPr marL="0" indent="0">
              <a:buNone/>
            </a:pPr>
            <a:endParaRPr lang="pl-PL" sz="2800" b="1" dirty="0">
              <a:solidFill>
                <a:schemeClr val="tx1">
                  <a:lumMod val="65000"/>
                  <a:lumOff val="35000"/>
                </a:schemeClr>
              </a:solidFill>
            </a:endParaRPr>
          </a:p>
        </p:txBody>
      </p:sp>
      <p:pic>
        <p:nvPicPr>
          <p:cNvPr id="2" name="Picture 1">
            <a:extLst>
              <a:ext uri="{FF2B5EF4-FFF2-40B4-BE49-F238E27FC236}">
                <a16:creationId xmlns:a16="http://schemas.microsoft.com/office/drawing/2014/main" id="{468075B7-1D31-48AE-BA8F-A32015C9BD7D}"/>
              </a:ext>
            </a:extLst>
          </p:cNvPr>
          <p:cNvPicPr>
            <a:picLocks noChangeAspect="1"/>
          </p:cNvPicPr>
          <p:nvPr/>
        </p:nvPicPr>
        <p:blipFill>
          <a:blip r:embed="rId7"/>
          <a:stretch>
            <a:fillRect/>
          </a:stretch>
        </p:blipFill>
        <p:spPr>
          <a:xfrm>
            <a:off x="7779224" y="4953805"/>
            <a:ext cx="9365777" cy="4369117"/>
          </a:xfrm>
          <a:prstGeom prst="rect">
            <a:avLst/>
          </a:prstGeom>
        </p:spPr>
      </p:pic>
      <p:pic>
        <p:nvPicPr>
          <p:cNvPr id="17" name="Picture 16">
            <a:extLst>
              <a:ext uri="{FF2B5EF4-FFF2-40B4-BE49-F238E27FC236}">
                <a16:creationId xmlns:a16="http://schemas.microsoft.com/office/drawing/2014/main" id="{137560AE-67D2-4330-BC81-80DAE52DB36C}"/>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8436708" y="1469542"/>
            <a:ext cx="7187972" cy="1569346"/>
          </a:xfrm>
          <a:prstGeom prst="rect">
            <a:avLst/>
          </a:prstGeom>
        </p:spPr>
      </p:pic>
      <p:pic>
        <p:nvPicPr>
          <p:cNvPr id="12" name="Picture 11">
            <a:extLst>
              <a:ext uri="{FF2B5EF4-FFF2-40B4-BE49-F238E27FC236}">
                <a16:creationId xmlns:a16="http://schemas.microsoft.com/office/drawing/2014/main" id="{486BD946-D56E-4829-8B63-4C4822242238}"/>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902941" y="3467293"/>
            <a:ext cx="12165193" cy="2121686"/>
          </a:xfrm>
          <a:prstGeom prst="rect">
            <a:avLst/>
          </a:prstGeom>
        </p:spPr>
      </p:pic>
      <p:pic>
        <p:nvPicPr>
          <p:cNvPr id="15" name="Picture 14">
            <a:extLst>
              <a:ext uri="{FF2B5EF4-FFF2-40B4-BE49-F238E27FC236}">
                <a16:creationId xmlns:a16="http://schemas.microsoft.com/office/drawing/2014/main" id="{049B0743-8E06-4361-B1E6-C3D6C7A15AA9}"/>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329039" y="5550765"/>
            <a:ext cx="4476918" cy="369164"/>
          </a:xfrm>
          <a:prstGeom prst="rect">
            <a:avLst/>
          </a:prstGeom>
        </p:spPr>
      </p:pic>
      <p:pic>
        <p:nvPicPr>
          <p:cNvPr id="22" name="Picture 21">
            <a:extLst>
              <a:ext uri="{FF2B5EF4-FFF2-40B4-BE49-F238E27FC236}">
                <a16:creationId xmlns:a16="http://schemas.microsoft.com/office/drawing/2014/main" id="{CCD32196-B0E5-4DB5-B30D-8E9380AA4DB6}"/>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349177" y="6988988"/>
            <a:ext cx="5674375" cy="1698820"/>
          </a:xfrm>
          <a:prstGeom prst="rect">
            <a:avLst/>
          </a:prstGeom>
        </p:spPr>
      </p:pic>
    </p:spTree>
    <p:extLst>
      <p:ext uri="{BB962C8B-B14F-4D97-AF65-F5344CB8AC3E}">
        <p14:creationId xmlns:p14="http://schemas.microsoft.com/office/powerpoint/2010/main" val="3268059494"/>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Prediction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6" y="1615910"/>
            <a:ext cx="13887069"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Updated classification rule:</a:t>
            </a:r>
          </a:p>
          <a:p>
            <a:pPr marL="0" indent="0">
              <a:buNone/>
            </a:pPr>
            <a:br>
              <a:rPr lang="pl-PL" sz="2800" b="1" dirty="0">
                <a:solidFill>
                  <a:schemeClr val="tx1">
                    <a:lumMod val="65000"/>
                    <a:lumOff val="35000"/>
                  </a:schemeClr>
                </a:solidFill>
              </a:rPr>
            </a:br>
            <a:endParaRPr lang="pl-PL" sz="2800" b="1" dirty="0">
              <a:solidFill>
                <a:schemeClr val="tx1">
                  <a:lumMod val="65000"/>
                  <a:lumOff val="35000"/>
                </a:schemeClr>
              </a:solidFill>
            </a:endParaRPr>
          </a:p>
          <a:p>
            <a:pPr marL="0" indent="0">
              <a:buNone/>
            </a:pPr>
            <a:endParaRPr lang="pl-PL" sz="2800" b="1" dirty="0">
              <a:solidFill>
                <a:schemeClr val="tx1">
                  <a:lumMod val="65000"/>
                  <a:lumOff val="35000"/>
                </a:schemeClr>
              </a:solidFill>
            </a:endParaRPr>
          </a:p>
        </p:txBody>
      </p:sp>
      <p:pic>
        <p:nvPicPr>
          <p:cNvPr id="2" name="Picture 1">
            <a:extLst>
              <a:ext uri="{FF2B5EF4-FFF2-40B4-BE49-F238E27FC236}">
                <a16:creationId xmlns:a16="http://schemas.microsoft.com/office/drawing/2014/main" id="{468075B7-1D31-48AE-BA8F-A32015C9BD7D}"/>
              </a:ext>
            </a:extLst>
          </p:cNvPr>
          <p:cNvPicPr>
            <a:picLocks noChangeAspect="1"/>
          </p:cNvPicPr>
          <p:nvPr/>
        </p:nvPicPr>
        <p:blipFill>
          <a:blip r:embed="rId4"/>
          <a:stretch>
            <a:fillRect/>
          </a:stretch>
        </p:blipFill>
        <p:spPr>
          <a:xfrm>
            <a:off x="3505979" y="4526456"/>
            <a:ext cx="10684831" cy="4984453"/>
          </a:xfrm>
          <a:prstGeom prst="rect">
            <a:avLst/>
          </a:prstGeom>
        </p:spPr>
      </p:pic>
      <p:pic>
        <p:nvPicPr>
          <p:cNvPr id="17" name="Picture 16">
            <a:extLst>
              <a:ext uri="{FF2B5EF4-FFF2-40B4-BE49-F238E27FC236}">
                <a16:creationId xmlns:a16="http://schemas.microsoft.com/office/drawing/2014/main" id="{137560AE-67D2-4330-BC81-80DAE52DB36C}"/>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761749" y="2558409"/>
            <a:ext cx="7187972" cy="1569346"/>
          </a:xfrm>
          <a:prstGeom prst="rect">
            <a:avLst/>
          </a:prstGeom>
        </p:spPr>
      </p:pic>
    </p:spTree>
    <p:extLst>
      <p:ext uri="{BB962C8B-B14F-4D97-AF65-F5344CB8AC3E}">
        <p14:creationId xmlns:p14="http://schemas.microsoft.com/office/powerpoint/2010/main" val="149873630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p:nvPr/>
        </p:nvSpPr>
        <p:spPr>
          <a:xfrm>
            <a:off x="1223322" y="4338897"/>
            <a:ext cx="14784135" cy="107580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algn="l">
              <a:lnSpc>
                <a:spcPts val="9001"/>
              </a:lnSpc>
              <a:defRPr sz="1800"/>
            </a:pPr>
            <a:r>
              <a:rPr lang="pl-PL" sz="7200" b="1" dirty="0">
                <a:solidFill>
                  <a:srgbClr val="1CAED1"/>
                </a:solidFill>
                <a:latin typeface="Arial"/>
                <a:ea typeface="Arial"/>
                <a:cs typeface="Arial"/>
                <a:sym typeface="Helvetica Neue Bold for IBM"/>
              </a:rPr>
              <a:t>Context </a:t>
            </a:r>
            <a:r>
              <a:rPr lang="pl-PL" sz="7200" dirty="0">
                <a:solidFill>
                  <a:srgbClr val="FFFFFF"/>
                </a:solidFill>
                <a:latin typeface="Arial"/>
                <a:ea typeface="Arial"/>
                <a:cs typeface="Arial"/>
                <a:sym typeface="Helvetica Neue Bold for IBM"/>
              </a:rPr>
              <a:t>of Legal Analytics</a:t>
            </a:r>
            <a:endParaRPr sz="7200" dirty="0">
              <a:solidFill>
                <a:srgbClr val="FFFFFF"/>
              </a:solidFill>
              <a:latin typeface="Arial"/>
              <a:ea typeface="Arial"/>
              <a:cs typeface="Arial"/>
              <a:sym typeface="Helvetica Neue Thin"/>
            </a:endParaRPr>
          </a:p>
        </p:txBody>
      </p:sp>
      <p:pic>
        <p:nvPicPr>
          <p:cNvPr id="441" name="droppedImage.pdf"/>
          <p:cNvPicPr/>
          <p:nvPr/>
        </p:nvPicPr>
        <p:blipFill>
          <a:blip r:embed="rId3">
            <a:extLst/>
          </a:blip>
          <a:stretch>
            <a:fillRect/>
          </a:stretch>
        </p:blipFill>
        <p:spPr>
          <a:xfrm>
            <a:off x="13872695" y="9096931"/>
            <a:ext cx="875705" cy="344028"/>
          </a:xfrm>
          <a:prstGeom prst="rect">
            <a:avLst/>
          </a:prstGeom>
          <a:ln w="12700">
            <a:miter lim="400000"/>
          </a:ln>
        </p:spPr>
      </p:pic>
    </p:spTree>
    <p:extLst>
      <p:ext uri="{BB962C8B-B14F-4D97-AF65-F5344CB8AC3E}">
        <p14:creationId xmlns:p14="http://schemas.microsoft.com/office/powerpoint/2010/main" val="101247105"/>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Prediction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6" y="1615910"/>
            <a:ext cx="13887069" cy="7541537"/>
          </a:xfrm>
          <a:prstGeom prst="rect">
            <a:avLst/>
          </a:prstGeom>
        </p:spPr>
        <p:txBody>
          <a:bodyPr anchor="t">
            <a:noAutofit/>
          </a:bodyPr>
          <a:lstStyle/>
          <a:p>
            <a:pPr marL="0" indent="0">
              <a:buNone/>
            </a:pPr>
            <a:br>
              <a:rPr lang="pl-PL" sz="2800" b="1" dirty="0">
                <a:solidFill>
                  <a:schemeClr val="tx1">
                    <a:lumMod val="65000"/>
                    <a:lumOff val="35000"/>
                  </a:schemeClr>
                </a:solidFill>
              </a:rPr>
            </a:br>
            <a:endParaRPr lang="pl-PL" sz="2800" b="1" dirty="0">
              <a:solidFill>
                <a:schemeClr val="tx1">
                  <a:lumMod val="65000"/>
                  <a:lumOff val="35000"/>
                </a:schemeClr>
              </a:solidFill>
            </a:endParaRPr>
          </a:p>
          <a:p>
            <a:pPr marL="0" indent="0">
              <a:buNone/>
            </a:pPr>
            <a:endParaRPr lang="pl-PL" sz="2800" b="1" dirty="0">
              <a:solidFill>
                <a:schemeClr val="tx1">
                  <a:lumMod val="65000"/>
                  <a:lumOff val="35000"/>
                </a:schemeClr>
              </a:solidFill>
            </a:endParaRPr>
          </a:p>
        </p:txBody>
      </p:sp>
      <p:pic>
        <p:nvPicPr>
          <p:cNvPr id="4" name="Picture 3">
            <a:extLst>
              <a:ext uri="{FF2B5EF4-FFF2-40B4-BE49-F238E27FC236}">
                <a16:creationId xmlns:a16="http://schemas.microsoft.com/office/drawing/2014/main" id="{4DB2C2A6-2DF9-4210-9B54-D445E3516EB7}"/>
              </a:ext>
            </a:extLst>
          </p:cNvPr>
          <p:cNvPicPr>
            <a:picLocks noChangeAspect="1"/>
          </p:cNvPicPr>
          <p:nvPr/>
        </p:nvPicPr>
        <p:blipFill>
          <a:blip r:embed="rId3"/>
          <a:stretch>
            <a:fillRect/>
          </a:stretch>
        </p:blipFill>
        <p:spPr>
          <a:xfrm>
            <a:off x="2781136" y="1274785"/>
            <a:ext cx="11644548" cy="8308542"/>
          </a:xfrm>
          <a:prstGeom prst="rect">
            <a:avLst/>
          </a:prstGeom>
        </p:spPr>
      </p:pic>
      <p:cxnSp>
        <p:nvCxnSpPr>
          <p:cNvPr id="9" name="Straight Connector 8">
            <a:extLst>
              <a:ext uri="{FF2B5EF4-FFF2-40B4-BE49-F238E27FC236}">
                <a16:creationId xmlns:a16="http://schemas.microsoft.com/office/drawing/2014/main" id="{648B858E-F2D4-4956-AEAA-EB8054EA4AC1}"/>
              </a:ext>
            </a:extLst>
          </p:cNvPr>
          <p:cNvCxnSpPr/>
          <p:nvPr/>
        </p:nvCxnSpPr>
        <p:spPr>
          <a:xfrm flipV="1">
            <a:off x="9091749" y="1397726"/>
            <a:ext cx="0" cy="7223760"/>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43EE913E-97B2-4866-B825-3681BDC331B1}"/>
              </a:ext>
            </a:extLst>
          </p:cNvPr>
          <p:cNvCxnSpPr/>
          <p:nvPr/>
        </p:nvCxnSpPr>
        <p:spPr>
          <a:xfrm flipH="1">
            <a:off x="3762103" y="7968343"/>
            <a:ext cx="5329646" cy="0"/>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8A5E81B9-53BA-48E6-9106-1C29F3741F02}"/>
              </a:ext>
            </a:extLst>
          </p:cNvPr>
          <p:cNvCxnSpPr/>
          <p:nvPr/>
        </p:nvCxnSpPr>
        <p:spPr>
          <a:xfrm>
            <a:off x="9091749" y="8464731"/>
            <a:ext cx="5055325" cy="0"/>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18" name="TextBox 17">
            <a:extLst>
              <a:ext uri="{FF2B5EF4-FFF2-40B4-BE49-F238E27FC236}">
                <a16:creationId xmlns:a16="http://schemas.microsoft.com/office/drawing/2014/main" id="{017D0A17-568C-4148-9FFE-596C96BCAFA6}"/>
              </a:ext>
            </a:extLst>
          </p:cNvPr>
          <p:cNvSpPr txBox="1"/>
          <p:nvPr/>
        </p:nvSpPr>
        <p:spPr>
          <a:xfrm>
            <a:off x="5888317" y="3554821"/>
            <a:ext cx="359073"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pl-PL" sz="3600" b="0" i="0" u="none" strike="noStrike" cap="none" spc="0" normalizeH="0" baseline="0" dirty="0">
                <a:ln>
                  <a:noFill/>
                </a:ln>
                <a:solidFill>
                  <a:srgbClr val="000000"/>
                </a:solidFill>
                <a:effectLst/>
                <a:uFillTx/>
                <a:latin typeface="+mn-lt"/>
                <a:ea typeface="+mn-ea"/>
                <a:cs typeface="+mn-cs"/>
                <a:sym typeface="Helvetica Light"/>
              </a:rPr>
              <a:t>0</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23" name="TextBox 22">
            <a:extLst>
              <a:ext uri="{FF2B5EF4-FFF2-40B4-BE49-F238E27FC236}">
                <a16:creationId xmlns:a16="http://schemas.microsoft.com/office/drawing/2014/main" id="{7F157F06-18D3-4F29-9D0A-AA09EF3599DC}"/>
              </a:ext>
            </a:extLst>
          </p:cNvPr>
          <p:cNvSpPr txBox="1"/>
          <p:nvPr/>
        </p:nvSpPr>
        <p:spPr>
          <a:xfrm>
            <a:off x="11798947" y="3554821"/>
            <a:ext cx="359073"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pl-PL" dirty="0">
                <a:solidFill>
                  <a:srgbClr val="000000"/>
                </a:solidFill>
              </a:rPr>
              <a:t>1</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24" name="TextBox 23">
            <a:extLst>
              <a:ext uri="{FF2B5EF4-FFF2-40B4-BE49-F238E27FC236}">
                <a16:creationId xmlns:a16="http://schemas.microsoft.com/office/drawing/2014/main" id="{484DC458-B662-4DE7-845D-37905CA4F576}"/>
              </a:ext>
            </a:extLst>
          </p:cNvPr>
          <p:cNvSpPr txBox="1"/>
          <p:nvPr/>
        </p:nvSpPr>
        <p:spPr>
          <a:xfrm>
            <a:off x="5861179" y="8018870"/>
            <a:ext cx="359073"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pl-PL" sz="3600" b="0" i="0" u="none" strike="noStrike" cap="none" spc="0" normalizeH="0" baseline="0" dirty="0">
                <a:ln>
                  <a:noFill/>
                </a:ln>
                <a:solidFill>
                  <a:srgbClr val="000000"/>
                </a:solidFill>
                <a:effectLst/>
                <a:uFillTx/>
                <a:latin typeface="+mn-lt"/>
                <a:ea typeface="+mn-ea"/>
                <a:cs typeface="+mn-cs"/>
                <a:sym typeface="Helvetica Light"/>
              </a:rPr>
              <a:t>1</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25" name="TextBox 24">
            <a:extLst>
              <a:ext uri="{FF2B5EF4-FFF2-40B4-BE49-F238E27FC236}">
                <a16:creationId xmlns:a16="http://schemas.microsoft.com/office/drawing/2014/main" id="{DD43DD0E-C2AB-4667-928F-D35F729D4AE1}"/>
              </a:ext>
            </a:extLst>
          </p:cNvPr>
          <p:cNvSpPr txBox="1"/>
          <p:nvPr/>
        </p:nvSpPr>
        <p:spPr>
          <a:xfrm>
            <a:off x="11455269" y="8385502"/>
            <a:ext cx="359073"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pl-PL" sz="3600" b="0" i="0" u="none" strike="noStrike" cap="none" spc="0" normalizeH="0" baseline="0" dirty="0">
                <a:ln>
                  <a:noFill/>
                </a:ln>
                <a:solidFill>
                  <a:srgbClr val="000000"/>
                </a:solidFill>
                <a:effectLst/>
                <a:uFillTx/>
                <a:latin typeface="+mn-lt"/>
                <a:ea typeface="+mn-ea"/>
                <a:cs typeface="+mn-cs"/>
                <a:sym typeface="Helvetica Light"/>
              </a:rPr>
              <a:t>0</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pic>
        <p:nvPicPr>
          <p:cNvPr id="14" name="Picture 13">
            <a:extLst>
              <a:ext uri="{FF2B5EF4-FFF2-40B4-BE49-F238E27FC236}">
                <a16:creationId xmlns:a16="http://schemas.microsoft.com/office/drawing/2014/main" id="{FE4D5D56-0545-4B96-BB4B-C350A13EC8C6}"/>
              </a:ext>
            </a:extLst>
          </p:cNvPr>
          <p:cNvPicPr>
            <a:picLocks noChangeAspect="1"/>
          </p:cNvPicPr>
          <p:nvPr/>
        </p:nvPicPr>
        <p:blipFill>
          <a:blip r:embed="rId4"/>
          <a:stretch>
            <a:fillRect/>
          </a:stretch>
        </p:blipFill>
        <p:spPr>
          <a:xfrm>
            <a:off x="2914579" y="2786223"/>
            <a:ext cx="10684831" cy="4984453"/>
          </a:xfrm>
          <a:prstGeom prst="rect">
            <a:avLst/>
          </a:prstGeom>
        </p:spPr>
      </p:pic>
    </p:spTree>
    <p:extLst>
      <p:ext uri="{BB962C8B-B14F-4D97-AF65-F5344CB8AC3E}">
        <p14:creationId xmlns:p14="http://schemas.microsoft.com/office/powerpoint/2010/main" val="754706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Prediction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6" y="1615910"/>
            <a:ext cx="13887069" cy="7541537"/>
          </a:xfrm>
          <a:prstGeom prst="rect">
            <a:avLst/>
          </a:prstGeom>
        </p:spPr>
        <p:txBody>
          <a:bodyPr anchor="t">
            <a:noAutofit/>
          </a:bodyPr>
          <a:lstStyle/>
          <a:p>
            <a:pPr marL="0" indent="0">
              <a:buNone/>
            </a:pPr>
            <a:br>
              <a:rPr lang="pl-PL" sz="2800" b="1" dirty="0">
                <a:solidFill>
                  <a:schemeClr val="tx1">
                    <a:lumMod val="65000"/>
                    <a:lumOff val="35000"/>
                  </a:schemeClr>
                </a:solidFill>
              </a:rPr>
            </a:br>
            <a:endParaRPr lang="pl-PL" sz="2800" b="1" dirty="0">
              <a:solidFill>
                <a:schemeClr val="tx1">
                  <a:lumMod val="65000"/>
                  <a:lumOff val="35000"/>
                </a:schemeClr>
              </a:solidFill>
            </a:endParaRPr>
          </a:p>
          <a:p>
            <a:pPr marL="0" indent="0">
              <a:buNone/>
            </a:pPr>
            <a:endParaRPr lang="pl-PL" sz="2800" b="1" dirty="0">
              <a:solidFill>
                <a:schemeClr val="tx1">
                  <a:lumMod val="65000"/>
                  <a:lumOff val="35000"/>
                </a:schemeClr>
              </a:solidFill>
            </a:endParaRPr>
          </a:p>
        </p:txBody>
      </p:sp>
      <p:pic>
        <p:nvPicPr>
          <p:cNvPr id="2" name="Picture 1">
            <a:extLst>
              <a:ext uri="{FF2B5EF4-FFF2-40B4-BE49-F238E27FC236}">
                <a16:creationId xmlns:a16="http://schemas.microsoft.com/office/drawing/2014/main" id="{27454DDC-5D55-4BBC-A21B-D3674491A297}"/>
              </a:ext>
            </a:extLst>
          </p:cNvPr>
          <p:cNvPicPr>
            <a:picLocks noChangeAspect="1"/>
          </p:cNvPicPr>
          <p:nvPr/>
        </p:nvPicPr>
        <p:blipFill>
          <a:blip r:embed="rId3"/>
          <a:stretch>
            <a:fillRect/>
          </a:stretch>
        </p:blipFill>
        <p:spPr>
          <a:xfrm>
            <a:off x="672058" y="2351917"/>
            <a:ext cx="7216348" cy="5435518"/>
          </a:xfrm>
          <a:prstGeom prst="rect">
            <a:avLst/>
          </a:prstGeom>
        </p:spPr>
      </p:pic>
      <p:pic>
        <p:nvPicPr>
          <p:cNvPr id="5" name="Picture 4">
            <a:extLst>
              <a:ext uri="{FF2B5EF4-FFF2-40B4-BE49-F238E27FC236}">
                <a16:creationId xmlns:a16="http://schemas.microsoft.com/office/drawing/2014/main" id="{3B5C7F50-DDE3-4783-A6F9-EFB409D9CF4F}"/>
              </a:ext>
            </a:extLst>
          </p:cNvPr>
          <p:cNvPicPr>
            <a:picLocks noChangeAspect="1"/>
          </p:cNvPicPr>
          <p:nvPr/>
        </p:nvPicPr>
        <p:blipFill>
          <a:blip r:embed="rId4"/>
          <a:stretch>
            <a:fillRect/>
          </a:stretch>
        </p:blipFill>
        <p:spPr>
          <a:xfrm>
            <a:off x="9451857" y="2308847"/>
            <a:ext cx="7216348" cy="5478588"/>
          </a:xfrm>
          <a:prstGeom prst="rect">
            <a:avLst/>
          </a:prstGeom>
        </p:spPr>
      </p:pic>
      <p:pic>
        <p:nvPicPr>
          <p:cNvPr id="6" name="Picture 5">
            <a:extLst>
              <a:ext uri="{FF2B5EF4-FFF2-40B4-BE49-F238E27FC236}">
                <a16:creationId xmlns:a16="http://schemas.microsoft.com/office/drawing/2014/main" id="{4386CAC0-56D1-4334-8A3B-87957719F270}"/>
              </a:ext>
            </a:extLst>
          </p:cNvPr>
          <p:cNvPicPr>
            <a:picLocks noChangeAspect="1"/>
          </p:cNvPicPr>
          <p:nvPr/>
        </p:nvPicPr>
        <p:blipFill>
          <a:blip r:embed="rId5"/>
          <a:stretch>
            <a:fillRect/>
          </a:stretch>
        </p:blipFill>
        <p:spPr>
          <a:xfrm>
            <a:off x="682067" y="1831957"/>
            <a:ext cx="7740037" cy="6034362"/>
          </a:xfrm>
          <a:prstGeom prst="rect">
            <a:avLst/>
          </a:prstGeom>
        </p:spPr>
      </p:pic>
      <p:pic>
        <p:nvPicPr>
          <p:cNvPr id="8" name="Picture 7">
            <a:extLst>
              <a:ext uri="{FF2B5EF4-FFF2-40B4-BE49-F238E27FC236}">
                <a16:creationId xmlns:a16="http://schemas.microsoft.com/office/drawing/2014/main" id="{D17FBE5D-7ECD-4D04-A578-2AE23082F075}"/>
              </a:ext>
            </a:extLst>
          </p:cNvPr>
          <p:cNvPicPr>
            <a:picLocks noChangeAspect="1"/>
          </p:cNvPicPr>
          <p:nvPr/>
        </p:nvPicPr>
        <p:blipFill>
          <a:blip r:embed="rId6"/>
          <a:stretch>
            <a:fillRect/>
          </a:stretch>
        </p:blipFill>
        <p:spPr>
          <a:xfrm>
            <a:off x="8918159" y="1831957"/>
            <a:ext cx="7636036" cy="6011042"/>
          </a:xfrm>
          <a:prstGeom prst="rect">
            <a:avLst/>
          </a:prstGeom>
        </p:spPr>
      </p:pic>
    </p:spTree>
    <p:extLst>
      <p:ext uri="{BB962C8B-B14F-4D97-AF65-F5344CB8AC3E}">
        <p14:creationId xmlns:p14="http://schemas.microsoft.com/office/powerpoint/2010/main" val="15978511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Complexity</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6" y="1615910"/>
            <a:ext cx="13887069" cy="7541537"/>
          </a:xfrm>
          <a:prstGeom prst="rect">
            <a:avLst/>
          </a:prstGeom>
        </p:spPr>
        <p:txBody>
          <a:bodyPr anchor="t">
            <a:noAutofit/>
          </a:bodyPr>
          <a:lstStyle/>
          <a:p>
            <a:pPr marL="0" indent="0">
              <a:buNone/>
            </a:pPr>
            <a:br>
              <a:rPr lang="pl-PL" sz="2800" b="1" dirty="0">
                <a:solidFill>
                  <a:schemeClr val="tx1">
                    <a:lumMod val="65000"/>
                    <a:lumOff val="35000"/>
                  </a:schemeClr>
                </a:solidFill>
              </a:rPr>
            </a:br>
            <a:endParaRPr lang="pl-PL" sz="2800" b="1" dirty="0">
              <a:solidFill>
                <a:schemeClr val="tx1">
                  <a:lumMod val="65000"/>
                  <a:lumOff val="35000"/>
                </a:schemeClr>
              </a:solidFill>
            </a:endParaRPr>
          </a:p>
          <a:p>
            <a:pPr marL="0" indent="0">
              <a:buNone/>
            </a:pPr>
            <a:endParaRPr lang="pl-PL" sz="2800" b="1" dirty="0">
              <a:solidFill>
                <a:schemeClr val="tx1">
                  <a:lumMod val="65000"/>
                  <a:lumOff val="35000"/>
                </a:schemeClr>
              </a:solidFill>
            </a:endParaRPr>
          </a:p>
        </p:txBody>
      </p:sp>
      <p:pic>
        <p:nvPicPr>
          <p:cNvPr id="4" name="Picture 3">
            <a:extLst>
              <a:ext uri="{FF2B5EF4-FFF2-40B4-BE49-F238E27FC236}">
                <a16:creationId xmlns:a16="http://schemas.microsoft.com/office/drawing/2014/main" id="{DC1F7A4A-7ABF-499A-AD2F-ACCF40FA8B44}"/>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544151" y="1795533"/>
            <a:ext cx="9824474" cy="7499909"/>
          </a:xfrm>
          <a:prstGeom prst="rect">
            <a:avLst/>
          </a:prstGeom>
        </p:spPr>
      </p:pic>
      <p:sp>
        <p:nvSpPr>
          <p:cNvPr id="2" name="Rectangle 1">
            <a:extLst>
              <a:ext uri="{FF2B5EF4-FFF2-40B4-BE49-F238E27FC236}">
                <a16:creationId xmlns:a16="http://schemas.microsoft.com/office/drawing/2014/main" id="{2A395A7D-4C53-4B42-BA5F-758511C93580}"/>
              </a:ext>
            </a:extLst>
          </p:cNvPr>
          <p:cNvSpPr/>
          <p:nvPr/>
        </p:nvSpPr>
        <p:spPr>
          <a:xfrm>
            <a:off x="3544151" y="4572000"/>
            <a:ext cx="7953582" cy="1270000"/>
          </a:xfrm>
          <a:prstGeom prst="rect">
            <a:avLst/>
          </a:prstGeom>
          <a:no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07410718"/>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Complexity</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6" y="1615910"/>
            <a:ext cx="13887069"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In practice:</a:t>
            </a:r>
          </a:p>
          <a:p>
            <a:pPr marL="0" indent="0">
              <a:buNone/>
            </a:pPr>
            <a:br>
              <a:rPr lang="pl-PL" sz="2800" b="1" dirty="0">
                <a:solidFill>
                  <a:schemeClr val="tx1">
                    <a:lumMod val="65000"/>
                    <a:lumOff val="35000"/>
                  </a:schemeClr>
                </a:solidFill>
              </a:rPr>
            </a:br>
            <a:endParaRPr lang="pl-PL" sz="2800" b="1" dirty="0">
              <a:solidFill>
                <a:schemeClr val="tx1">
                  <a:lumMod val="65000"/>
                  <a:lumOff val="35000"/>
                </a:schemeClr>
              </a:solidFill>
            </a:endParaRPr>
          </a:p>
          <a:p>
            <a:pPr marL="0" indent="0">
              <a:buNone/>
            </a:pPr>
            <a:endParaRPr lang="pl-PL" sz="2800" b="1" dirty="0">
              <a:solidFill>
                <a:schemeClr val="tx1">
                  <a:lumMod val="65000"/>
                  <a:lumOff val="35000"/>
                </a:schemeClr>
              </a:solidFill>
            </a:endParaRPr>
          </a:p>
        </p:txBody>
      </p:sp>
      <p:pic>
        <p:nvPicPr>
          <p:cNvPr id="2" name="Picture 1">
            <a:extLst>
              <a:ext uri="{FF2B5EF4-FFF2-40B4-BE49-F238E27FC236}">
                <a16:creationId xmlns:a16="http://schemas.microsoft.com/office/drawing/2014/main" id="{252853E9-489C-4D8C-AB5E-38BF30238D27}"/>
              </a:ext>
            </a:extLst>
          </p:cNvPr>
          <p:cNvPicPr>
            <a:picLocks noChangeAspect="1"/>
          </p:cNvPicPr>
          <p:nvPr/>
        </p:nvPicPr>
        <p:blipFill>
          <a:blip r:embed="rId3"/>
          <a:stretch>
            <a:fillRect/>
          </a:stretch>
        </p:blipFill>
        <p:spPr>
          <a:xfrm>
            <a:off x="672058" y="2687685"/>
            <a:ext cx="6905625" cy="5934075"/>
          </a:xfrm>
          <a:prstGeom prst="rect">
            <a:avLst/>
          </a:prstGeom>
        </p:spPr>
      </p:pic>
      <p:pic>
        <p:nvPicPr>
          <p:cNvPr id="5" name="Picture 4">
            <a:extLst>
              <a:ext uri="{FF2B5EF4-FFF2-40B4-BE49-F238E27FC236}">
                <a16:creationId xmlns:a16="http://schemas.microsoft.com/office/drawing/2014/main" id="{76B34139-B5C0-4F10-9205-C3371C60DACD}"/>
              </a:ext>
            </a:extLst>
          </p:cNvPr>
          <p:cNvPicPr>
            <a:picLocks noChangeAspect="1"/>
          </p:cNvPicPr>
          <p:nvPr/>
        </p:nvPicPr>
        <p:blipFill>
          <a:blip r:embed="rId4"/>
          <a:stretch>
            <a:fillRect/>
          </a:stretch>
        </p:blipFill>
        <p:spPr>
          <a:xfrm>
            <a:off x="8898731" y="2802938"/>
            <a:ext cx="6584285" cy="5942390"/>
          </a:xfrm>
          <a:prstGeom prst="rect">
            <a:avLst/>
          </a:prstGeom>
        </p:spPr>
      </p:pic>
      <p:sp>
        <p:nvSpPr>
          <p:cNvPr id="4" name="Rectangle 3">
            <a:extLst>
              <a:ext uri="{FF2B5EF4-FFF2-40B4-BE49-F238E27FC236}">
                <a16:creationId xmlns:a16="http://schemas.microsoft.com/office/drawing/2014/main" id="{6CBFF57E-3623-4FEC-BD20-F1E4C4D5D156}"/>
              </a:ext>
            </a:extLst>
          </p:cNvPr>
          <p:cNvSpPr/>
          <p:nvPr/>
        </p:nvSpPr>
        <p:spPr>
          <a:xfrm>
            <a:off x="1409383" y="8553271"/>
            <a:ext cx="8667750" cy="646331"/>
          </a:xfrm>
          <a:prstGeom prst="rect">
            <a:avLst/>
          </a:prstGeom>
        </p:spPr>
        <p:txBody>
          <a:bodyPr>
            <a:spAutoFit/>
          </a:bodyPr>
          <a:lstStyle/>
          <a:p>
            <a:pPr algn="l"/>
            <a:r>
              <a:rPr lang="en-US" dirty="0">
                <a:latin typeface="LinLibertineTB"/>
              </a:rPr>
              <a:t>Depending</a:t>
            </a:r>
            <a:r>
              <a:rPr lang="pl-PL" dirty="0">
                <a:latin typeface="LinLibertineTB"/>
              </a:rPr>
              <a:t> </a:t>
            </a:r>
            <a:r>
              <a:rPr lang="en-US" dirty="0">
                <a:latin typeface="LinLibertineTB"/>
              </a:rPr>
              <a:t>on </a:t>
            </a:r>
            <a:r>
              <a:rPr lang="en-US" dirty="0">
                <a:latin typeface="LinLibertineI"/>
              </a:rPr>
              <a:t>n </a:t>
            </a:r>
            <a:r>
              <a:rPr lang="en-US" dirty="0">
                <a:latin typeface="LinLibertineTB"/>
              </a:rPr>
              <a:t>(</a:t>
            </a:r>
            <a:r>
              <a:rPr lang="en-US" dirty="0">
                <a:latin typeface="LinLibertineI"/>
              </a:rPr>
              <a:t>m </a:t>
            </a:r>
            <a:r>
              <a:rPr lang="en-US" dirty="0">
                <a:latin typeface="rtxr"/>
              </a:rPr>
              <a:t>= </a:t>
            </a:r>
            <a:r>
              <a:rPr lang="en-US" dirty="0">
                <a:latin typeface="LinLibertineT"/>
              </a:rPr>
              <a:t>10</a:t>
            </a:r>
            <a:r>
              <a:rPr lang="pl-PL" dirty="0">
                <a:latin typeface="LinLibertineT"/>
              </a:rPr>
              <a:t>)</a:t>
            </a:r>
            <a:endParaRPr lang="en-US" dirty="0"/>
          </a:p>
        </p:txBody>
      </p:sp>
      <p:sp>
        <p:nvSpPr>
          <p:cNvPr id="10" name="Rectangle 9">
            <a:extLst>
              <a:ext uri="{FF2B5EF4-FFF2-40B4-BE49-F238E27FC236}">
                <a16:creationId xmlns:a16="http://schemas.microsoft.com/office/drawing/2014/main" id="{6A83D412-F83E-4797-B1B6-129CA827B694}"/>
              </a:ext>
            </a:extLst>
          </p:cNvPr>
          <p:cNvSpPr/>
          <p:nvPr/>
        </p:nvSpPr>
        <p:spPr>
          <a:xfrm>
            <a:off x="9724670" y="8628222"/>
            <a:ext cx="8667750" cy="646331"/>
          </a:xfrm>
          <a:prstGeom prst="rect">
            <a:avLst/>
          </a:prstGeom>
        </p:spPr>
        <p:txBody>
          <a:bodyPr>
            <a:spAutoFit/>
          </a:bodyPr>
          <a:lstStyle/>
          <a:p>
            <a:pPr algn="l"/>
            <a:r>
              <a:rPr lang="en-US" dirty="0">
                <a:latin typeface="LinLibertineTB"/>
              </a:rPr>
              <a:t>Depending</a:t>
            </a:r>
            <a:r>
              <a:rPr lang="pl-PL" dirty="0">
                <a:latin typeface="LinLibertineTB"/>
              </a:rPr>
              <a:t> </a:t>
            </a:r>
            <a:r>
              <a:rPr lang="en-US" dirty="0">
                <a:latin typeface="LinLibertineTB"/>
              </a:rPr>
              <a:t>on </a:t>
            </a:r>
            <a:r>
              <a:rPr lang="pl-PL" dirty="0">
                <a:latin typeface="LinLibertineI"/>
              </a:rPr>
              <a:t>m</a:t>
            </a:r>
            <a:r>
              <a:rPr lang="en-US" dirty="0">
                <a:latin typeface="LinLibertineI"/>
              </a:rPr>
              <a:t> </a:t>
            </a:r>
            <a:r>
              <a:rPr lang="en-US" dirty="0">
                <a:latin typeface="LinLibertineTB"/>
              </a:rPr>
              <a:t>(</a:t>
            </a:r>
            <a:r>
              <a:rPr lang="pl-PL" dirty="0">
                <a:latin typeface="LinLibertineI"/>
              </a:rPr>
              <a:t>n</a:t>
            </a:r>
            <a:r>
              <a:rPr lang="en-US" dirty="0">
                <a:latin typeface="LinLibertineI"/>
              </a:rPr>
              <a:t> </a:t>
            </a:r>
            <a:r>
              <a:rPr lang="en-US" dirty="0">
                <a:latin typeface="rtxr"/>
              </a:rPr>
              <a:t>= </a:t>
            </a:r>
            <a:r>
              <a:rPr lang="en-US" dirty="0">
                <a:latin typeface="LinLibertineT"/>
              </a:rPr>
              <a:t>1</a:t>
            </a:r>
            <a:r>
              <a:rPr lang="pl-PL" dirty="0">
                <a:latin typeface="LinLibertineT"/>
              </a:rPr>
              <a:t>0</a:t>
            </a:r>
            <a:r>
              <a:rPr lang="en-US" dirty="0">
                <a:latin typeface="LinLibertineT"/>
              </a:rPr>
              <a:t>0</a:t>
            </a:r>
            <a:r>
              <a:rPr lang="pl-PL" dirty="0">
                <a:latin typeface="LinLibertineT"/>
              </a:rPr>
              <a:t>) </a:t>
            </a:r>
            <a:endParaRPr lang="en-US" dirty="0"/>
          </a:p>
        </p:txBody>
      </p:sp>
      <p:sp>
        <p:nvSpPr>
          <p:cNvPr id="11" name="Rectangle 10">
            <a:extLst>
              <a:ext uri="{FF2B5EF4-FFF2-40B4-BE49-F238E27FC236}">
                <a16:creationId xmlns:a16="http://schemas.microsoft.com/office/drawing/2014/main" id="{A1E86232-340D-4208-9B3D-0B15F9290A5B}"/>
              </a:ext>
            </a:extLst>
          </p:cNvPr>
          <p:cNvSpPr/>
          <p:nvPr/>
        </p:nvSpPr>
        <p:spPr>
          <a:xfrm>
            <a:off x="6348816" y="2528382"/>
            <a:ext cx="8667750" cy="400110"/>
          </a:xfrm>
          <a:prstGeom prst="rect">
            <a:avLst/>
          </a:prstGeom>
        </p:spPr>
        <p:txBody>
          <a:bodyPr>
            <a:spAutoFit/>
          </a:bodyPr>
          <a:lstStyle/>
          <a:p>
            <a:pPr algn="l"/>
            <a:r>
              <a:rPr lang="pl-PL" sz="2000" b="1" dirty="0"/>
              <a:t>Building</a:t>
            </a:r>
            <a:endParaRPr lang="en-US" b="1" dirty="0"/>
          </a:p>
        </p:txBody>
      </p:sp>
      <p:sp>
        <p:nvSpPr>
          <p:cNvPr id="12" name="Rectangle 11">
            <a:extLst>
              <a:ext uri="{FF2B5EF4-FFF2-40B4-BE49-F238E27FC236}">
                <a16:creationId xmlns:a16="http://schemas.microsoft.com/office/drawing/2014/main" id="{5F217FAE-F76E-4CAE-8F22-ABD120B7BC41}"/>
              </a:ext>
            </a:extLst>
          </p:cNvPr>
          <p:cNvSpPr/>
          <p:nvPr/>
        </p:nvSpPr>
        <p:spPr>
          <a:xfrm>
            <a:off x="693893" y="2513903"/>
            <a:ext cx="8667750" cy="400110"/>
          </a:xfrm>
          <a:prstGeom prst="rect">
            <a:avLst/>
          </a:prstGeom>
        </p:spPr>
        <p:txBody>
          <a:bodyPr>
            <a:spAutoFit/>
          </a:bodyPr>
          <a:lstStyle/>
          <a:p>
            <a:pPr algn="l"/>
            <a:r>
              <a:rPr lang="pl-PL" sz="2000" b="1" dirty="0"/>
              <a:t>Strength</a:t>
            </a:r>
            <a:endParaRPr lang="en-US" b="1" dirty="0"/>
          </a:p>
        </p:txBody>
      </p:sp>
    </p:spTree>
    <p:extLst>
      <p:ext uri="{BB962C8B-B14F-4D97-AF65-F5344CB8AC3E}">
        <p14:creationId xmlns:p14="http://schemas.microsoft.com/office/powerpoint/2010/main" val="162275193"/>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Experiments and Results</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0E2C44FF-2313-4AFD-A8D4-21BC42EC4E36}"/>
              </a:ext>
            </a:extLst>
          </p:cNvPr>
          <p:cNvPicPr>
            <a:picLocks noChangeAspect="1"/>
          </p:cNvPicPr>
          <p:nvPr/>
        </p:nvPicPr>
        <p:blipFill>
          <a:blip r:embed="rId3"/>
          <a:stretch>
            <a:fillRect/>
          </a:stretch>
        </p:blipFill>
        <p:spPr>
          <a:xfrm>
            <a:off x="417699" y="5731372"/>
            <a:ext cx="16504863" cy="3619896"/>
          </a:xfrm>
          <a:prstGeom prst="rect">
            <a:avLst/>
          </a:prstGeom>
        </p:spPr>
      </p:pic>
      <p:pic>
        <p:nvPicPr>
          <p:cNvPr id="8" name="Picture 7">
            <a:extLst>
              <a:ext uri="{FF2B5EF4-FFF2-40B4-BE49-F238E27FC236}">
                <a16:creationId xmlns:a16="http://schemas.microsoft.com/office/drawing/2014/main" id="{75B10087-5159-45C2-977F-4B2809587028}"/>
              </a:ext>
            </a:extLst>
          </p:cNvPr>
          <p:cNvPicPr>
            <a:picLocks noChangeAspect="1"/>
          </p:cNvPicPr>
          <p:nvPr/>
        </p:nvPicPr>
        <p:blipFill>
          <a:blip r:embed="rId4"/>
          <a:stretch>
            <a:fillRect/>
          </a:stretch>
        </p:blipFill>
        <p:spPr>
          <a:xfrm>
            <a:off x="4431448" y="1885718"/>
            <a:ext cx="12491114" cy="3596978"/>
          </a:xfrm>
          <a:prstGeom prst="rect">
            <a:avLst/>
          </a:prstGeom>
        </p:spPr>
      </p:pic>
    </p:spTree>
    <p:extLst>
      <p:ext uri="{BB962C8B-B14F-4D97-AF65-F5344CB8AC3E}">
        <p14:creationId xmlns:p14="http://schemas.microsoft.com/office/powerpoint/2010/main" val="3819759892"/>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Experiments and Results</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6" y="1615910"/>
            <a:ext cx="13887069" cy="7541537"/>
          </a:xfrm>
          <a:prstGeom prst="rect">
            <a:avLst/>
          </a:prstGeom>
        </p:spPr>
        <p:txBody>
          <a:bodyPr anchor="t">
            <a:noAutofit/>
          </a:bodyPr>
          <a:lstStyle/>
          <a:p>
            <a:pPr marL="0" indent="0">
              <a:buNone/>
            </a:pPr>
            <a:br>
              <a:rPr lang="pl-PL" sz="2800" b="1" dirty="0">
                <a:solidFill>
                  <a:schemeClr val="tx1">
                    <a:lumMod val="65000"/>
                    <a:lumOff val="35000"/>
                  </a:schemeClr>
                </a:solidFill>
              </a:rPr>
            </a:br>
            <a:endParaRPr lang="pl-PL" sz="2800" b="1" dirty="0">
              <a:solidFill>
                <a:schemeClr val="tx1">
                  <a:lumMod val="65000"/>
                  <a:lumOff val="35000"/>
                </a:schemeClr>
              </a:solidFill>
            </a:endParaRPr>
          </a:p>
          <a:p>
            <a:pPr marL="0" indent="0">
              <a:buNone/>
            </a:pPr>
            <a:endParaRPr lang="pl-PL" sz="2800" b="1" dirty="0">
              <a:solidFill>
                <a:schemeClr val="tx1">
                  <a:lumMod val="65000"/>
                  <a:lumOff val="35000"/>
                </a:schemeClr>
              </a:solidFill>
            </a:endParaRPr>
          </a:p>
        </p:txBody>
      </p:sp>
      <p:pic>
        <p:nvPicPr>
          <p:cNvPr id="4" name="Picture 3">
            <a:extLst>
              <a:ext uri="{FF2B5EF4-FFF2-40B4-BE49-F238E27FC236}">
                <a16:creationId xmlns:a16="http://schemas.microsoft.com/office/drawing/2014/main" id="{7B0D1BA8-358F-450C-9F20-F17BDC932228}"/>
              </a:ext>
            </a:extLst>
          </p:cNvPr>
          <p:cNvPicPr>
            <a:picLocks noChangeAspect="1"/>
          </p:cNvPicPr>
          <p:nvPr/>
        </p:nvPicPr>
        <p:blipFill>
          <a:blip r:embed="rId3"/>
          <a:stretch>
            <a:fillRect/>
          </a:stretch>
        </p:blipFill>
        <p:spPr>
          <a:xfrm>
            <a:off x="10831837" y="12858"/>
            <a:ext cx="6309841" cy="9622192"/>
          </a:xfrm>
          <a:prstGeom prst="rect">
            <a:avLst/>
          </a:prstGeom>
        </p:spPr>
      </p:pic>
      <p:sp>
        <p:nvSpPr>
          <p:cNvPr id="11" name="Rectangle 10">
            <a:extLst>
              <a:ext uri="{FF2B5EF4-FFF2-40B4-BE49-F238E27FC236}">
                <a16:creationId xmlns:a16="http://schemas.microsoft.com/office/drawing/2014/main" id="{3E98F98B-4470-4DF7-BF50-EC03FFF6832D}"/>
              </a:ext>
            </a:extLst>
          </p:cNvPr>
          <p:cNvSpPr/>
          <p:nvPr/>
        </p:nvSpPr>
        <p:spPr>
          <a:xfrm>
            <a:off x="896933" y="1936587"/>
            <a:ext cx="11222985" cy="1077218"/>
          </a:xfrm>
          <a:prstGeom prst="rect">
            <a:avLst/>
          </a:prstGeom>
        </p:spPr>
        <p:txBody>
          <a:bodyPr wrap="square">
            <a:spAutoFit/>
          </a:bodyPr>
          <a:lstStyle/>
          <a:p>
            <a:pPr algn="l"/>
            <a:r>
              <a:rPr lang="pl-PL" sz="3200" b="1" dirty="0">
                <a:solidFill>
                  <a:schemeClr val="tx1">
                    <a:lumMod val="65000"/>
                    <a:lumOff val="35000"/>
                  </a:schemeClr>
                </a:solidFill>
                <a:ea typeface="Helvetica Neue Medium"/>
                <a:cs typeface="Helvetica Neue Medium"/>
                <a:sym typeface="Helvetica Neue Medium"/>
              </a:rPr>
              <a:t>Protocol: </a:t>
            </a:r>
            <a:r>
              <a:rPr lang="pl-PL" sz="3200" dirty="0">
                <a:solidFill>
                  <a:schemeClr val="tx1">
                    <a:lumMod val="65000"/>
                    <a:lumOff val="35000"/>
                  </a:schemeClr>
                </a:solidFill>
                <a:ea typeface="Helvetica Neue Medium"/>
                <a:cs typeface="Helvetica Neue Medium"/>
                <a:sym typeface="Helvetica Neue Medium"/>
              </a:rPr>
              <a:t>10 fold cross-validation, </a:t>
            </a:r>
            <a:br>
              <a:rPr lang="pl-PL" sz="3200" dirty="0">
                <a:solidFill>
                  <a:schemeClr val="tx1">
                    <a:lumMod val="65000"/>
                    <a:lumOff val="35000"/>
                  </a:schemeClr>
                </a:solidFill>
                <a:ea typeface="Helvetica Neue Medium"/>
                <a:cs typeface="Helvetica Neue Medium"/>
                <a:sym typeface="Helvetica Neue Medium"/>
              </a:rPr>
            </a:br>
            <a:r>
              <a:rPr lang="pl-PL" sz="3200" dirty="0">
                <a:solidFill>
                  <a:schemeClr val="tx1">
                    <a:lumMod val="65000"/>
                    <a:lumOff val="35000"/>
                  </a:schemeClr>
                </a:solidFill>
                <a:ea typeface="Helvetica Neue Medium"/>
                <a:cs typeface="Helvetica Neue Medium"/>
                <a:sym typeface="Helvetica Neue Medium"/>
              </a:rPr>
              <a:t>                 no metaparameter tuning (only training)</a:t>
            </a:r>
            <a:endParaRPr lang="en-US" sz="3200" dirty="0"/>
          </a:p>
        </p:txBody>
      </p:sp>
      <p:sp>
        <p:nvSpPr>
          <p:cNvPr id="14" name="Rectangle 13">
            <a:extLst>
              <a:ext uri="{FF2B5EF4-FFF2-40B4-BE49-F238E27FC236}">
                <a16:creationId xmlns:a16="http://schemas.microsoft.com/office/drawing/2014/main" id="{AFF125D8-06D0-4C2F-9673-0A4132639D60}"/>
              </a:ext>
            </a:extLst>
          </p:cNvPr>
          <p:cNvSpPr/>
          <p:nvPr/>
        </p:nvSpPr>
        <p:spPr>
          <a:xfrm>
            <a:off x="1194994" y="4790054"/>
            <a:ext cx="11222985" cy="1077218"/>
          </a:xfrm>
          <a:prstGeom prst="rect">
            <a:avLst/>
          </a:prstGeom>
        </p:spPr>
        <p:txBody>
          <a:bodyPr wrap="square">
            <a:spAutoFit/>
          </a:bodyPr>
          <a:lstStyle/>
          <a:p>
            <a:pPr algn="l"/>
            <a:r>
              <a:rPr lang="pl-PL" sz="3200" b="1" dirty="0">
                <a:solidFill>
                  <a:schemeClr val="tx1">
                    <a:lumMod val="65000"/>
                    <a:lumOff val="35000"/>
                  </a:schemeClr>
                </a:solidFill>
                <a:sym typeface="Helvetica Neue Medium"/>
              </a:rPr>
              <a:t>Contrary to the state-of-art, no assumption, no </a:t>
            </a:r>
          </a:p>
          <a:p>
            <a:pPr algn="l"/>
            <a:r>
              <a:rPr lang="pl-PL" sz="3200" b="1" dirty="0">
                <a:solidFill>
                  <a:schemeClr val="tx1">
                    <a:lumMod val="65000"/>
                    <a:lumOff val="35000"/>
                  </a:schemeClr>
                </a:solidFill>
                <a:sym typeface="Helvetica Neue Medium"/>
              </a:rPr>
              <a:t>ad-hoc feature selection or transformation.</a:t>
            </a:r>
            <a:endParaRPr lang="en-US" sz="3200" dirty="0"/>
          </a:p>
        </p:txBody>
      </p:sp>
    </p:spTree>
    <p:extLst>
      <p:ext uri="{BB962C8B-B14F-4D97-AF65-F5344CB8AC3E}">
        <p14:creationId xmlns:p14="http://schemas.microsoft.com/office/powerpoint/2010/main" val="1931167468"/>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Classification problem</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6" y="1615910"/>
            <a:ext cx="13887069"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Very few examples needed + does not overfit:</a:t>
            </a:r>
          </a:p>
          <a:p>
            <a:pPr marL="0" indent="0">
              <a:buNone/>
            </a:pPr>
            <a:br>
              <a:rPr lang="pl-PL" sz="2800" b="1" dirty="0">
                <a:solidFill>
                  <a:schemeClr val="tx1">
                    <a:lumMod val="65000"/>
                    <a:lumOff val="35000"/>
                  </a:schemeClr>
                </a:solidFill>
              </a:rPr>
            </a:br>
            <a:endParaRPr lang="pl-PL" sz="2800" b="1" dirty="0">
              <a:solidFill>
                <a:schemeClr val="tx1">
                  <a:lumMod val="65000"/>
                  <a:lumOff val="35000"/>
                </a:schemeClr>
              </a:solidFill>
            </a:endParaRPr>
          </a:p>
          <a:p>
            <a:pPr marL="0" indent="0">
              <a:buNone/>
            </a:pPr>
            <a:endParaRPr lang="pl-PL" sz="2800" b="1" dirty="0">
              <a:solidFill>
                <a:schemeClr val="tx1">
                  <a:lumMod val="65000"/>
                  <a:lumOff val="35000"/>
                </a:schemeClr>
              </a:solidFill>
            </a:endParaRPr>
          </a:p>
        </p:txBody>
      </p:sp>
      <p:pic>
        <p:nvPicPr>
          <p:cNvPr id="4" name="Picture 3">
            <a:extLst>
              <a:ext uri="{FF2B5EF4-FFF2-40B4-BE49-F238E27FC236}">
                <a16:creationId xmlns:a16="http://schemas.microsoft.com/office/drawing/2014/main" id="{1A58F5DB-B39D-4EC2-A9DB-53784FEA59AB}"/>
              </a:ext>
            </a:extLst>
          </p:cNvPr>
          <p:cNvPicPr>
            <a:picLocks noChangeAspect="1"/>
          </p:cNvPicPr>
          <p:nvPr/>
        </p:nvPicPr>
        <p:blipFill>
          <a:blip r:embed="rId3"/>
          <a:stretch>
            <a:fillRect/>
          </a:stretch>
        </p:blipFill>
        <p:spPr>
          <a:xfrm>
            <a:off x="4627492" y="2312064"/>
            <a:ext cx="8085277" cy="7225635"/>
          </a:xfrm>
          <a:prstGeom prst="rect">
            <a:avLst/>
          </a:prstGeom>
        </p:spPr>
      </p:pic>
      <p:sp>
        <p:nvSpPr>
          <p:cNvPr id="7" name="Rectangle 6">
            <a:extLst>
              <a:ext uri="{FF2B5EF4-FFF2-40B4-BE49-F238E27FC236}">
                <a16:creationId xmlns:a16="http://schemas.microsoft.com/office/drawing/2014/main" id="{0503A388-1B50-4020-953E-B30316787FBA}"/>
              </a:ext>
            </a:extLst>
          </p:cNvPr>
          <p:cNvSpPr/>
          <p:nvPr/>
        </p:nvSpPr>
        <p:spPr>
          <a:xfrm>
            <a:off x="4627492" y="2193673"/>
            <a:ext cx="8667750" cy="400110"/>
          </a:xfrm>
          <a:prstGeom prst="rect">
            <a:avLst/>
          </a:prstGeom>
        </p:spPr>
        <p:txBody>
          <a:bodyPr>
            <a:spAutoFit/>
          </a:bodyPr>
          <a:lstStyle/>
          <a:p>
            <a:pPr algn="l"/>
            <a:r>
              <a:rPr lang="pl-PL" sz="2000" b="1" dirty="0"/>
              <a:t>Accuracy</a:t>
            </a:r>
            <a:endParaRPr lang="en-US" b="1" dirty="0"/>
          </a:p>
        </p:txBody>
      </p:sp>
      <p:sp>
        <p:nvSpPr>
          <p:cNvPr id="8" name="Rectangle 7">
            <a:extLst>
              <a:ext uri="{FF2B5EF4-FFF2-40B4-BE49-F238E27FC236}">
                <a16:creationId xmlns:a16="http://schemas.microsoft.com/office/drawing/2014/main" id="{60DB7AE9-C824-4CC0-8373-4198BCE36EBD}"/>
              </a:ext>
            </a:extLst>
          </p:cNvPr>
          <p:cNvSpPr/>
          <p:nvPr/>
        </p:nvSpPr>
        <p:spPr>
          <a:xfrm>
            <a:off x="12579434" y="8876544"/>
            <a:ext cx="8667750" cy="400110"/>
          </a:xfrm>
          <a:prstGeom prst="rect">
            <a:avLst/>
          </a:prstGeom>
        </p:spPr>
        <p:txBody>
          <a:bodyPr>
            <a:spAutoFit/>
          </a:bodyPr>
          <a:lstStyle/>
          <a:p>
            <a:pPr algn="l"/>
            <a:r>
              <a:rPr lang="pl-PL" sz="2000" b="1" dirty="0"/>
              <a:t>Training set size (%)</a:t>
            </a:r>
            <a:endParaRPr lang="en-US" b="1" dirty="0"/>
          </a:p>
        </p:txBody>
      </p:sp>
    </p:spTree>
    <p:extLst>
      <p:ext uri="{BB962C8B-B14F-4D97-AF65-F5344CB8AC3E}">
        <p14:creationId xmlns:p14="http://schemas.microsoft.com/office/powerpoint/2010/main" val="2956590954"/>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Classification problem</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Graphic 8">
            <a:extLst>
              <a:ext uri="{FF2B5EF4-FFF2-40B4-BE49-F238E27FC236}">
                <a16:creationId xmlns:a16="http://schemas.microsoft.com/office/drawing/2014/main" id="{7AE33667-1A3A-4F58-862C-0D01108A6C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2080" y="1670208"/>
            <a:ext cx="7958051" cy="874266"/>
          </a:xfrm>
          <a:prstGeom prst="rect">
            <a:avLst/>
          </a:prstGeom>
        </p:spPr>
      </p:pic>
      <p:pic>
        <p:nvPicPr>
          <p:cNvPr id="2" name="Picture 1">
            <a:extLst>
              <a:ext uri="{FF2B5EF4-FFF2-40B4-BE49-F238E27FC236}">
                <a16:creationId xmlns:a16="http://schemas.microsoft.com/office/drawing/2014/main" id="{0BBAC473-BEEF-4951-B7C8-D8D6D608A726}"/>
              </a:ext>
            </a:extLst>
          </p:cNvPr>
          <p:cNvPicPr>
            <a:picLocks noChangeAspect="1"/>
          </p:cNvPicPr>
          <p:nvPr/>
        </p:nvPicPr>
        <p:blipFill>
          <a:blip r:embed="rId5"/>
          <a:stretch>
            <a:fillRect/>
          </a:stretch>
        </p:blipFill>
        <p:spPr>
          <a:xfrm>
            <a:off x="9771088" y="58737"/>
            <a:ext cx="7760481" cy="9636126"/>
          </a:xfrm>
          <a:prstGeom prst="rect">
            <a:avLst/>
          </a:prstGeom>
        </p:spPr>
      </p:pic>
      <p:pic>
        <p:nvPicPr>
          <p:cNvPr id="5" name="Picture 4">
            <a:extLst>
              <a:ext uri="{FF2B5EF4-FFF2-40B4-BE49-F238E27FC236}">
                <a16:creationId xmlns:a16="http://schemas.microsoft.com/office/drawing/2014/main" id="{C26C8C72-971C-4D48-832C-772D0F259FA8}"/>
              </a:ext>
            </a:extLst>
          </p:cNvPr>
          <p:cNvPicPr>
            <a:picLocks noChangeAspect="1"/>
          </p:cNvPicPr>
          <p:nvPr/>
        </p:nvPicPr>
        <p:blipFill>
          <a:blip r:embed="rId6"/>
          <a:stretch>
            <a:fillRect/>
          </a:stretch>
        </p:blipFill>
        <p:spPr>
          <a:xfrm>
            <a:off x="934426" y="3840922"/>
            <a:ext cx="7412300" cy="5139194"/>
          </a:xfrm>
          <a:prstGeom prst="rect">
            <a:avLst/>
          </a:prstGeom>
        </p:spPr>
      </p:pic>
    </p:spTree>
    <p:extLst>
      <p:ext uri="{BB962C8B-B14F-4D97-AF65-F5344CB8AC3E}">
        <p14:creationId xmlns:p14="http://schemas.microsoft.com/office/powerpoint/2010/main" val="964268963"/>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Experiments and Results</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6" y="1615910"/>
            <a:ext cx="13887069"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Confidence measure:</a:t>
            </a:r>
          </a:p>
          <a:p>
            <a:pPr marL="0" indent="0">
              <a:buNone/>
            </a:pPr>
            <a:br>
              <a:rPr lang="pl-PL" sz="2800" b="1" dirty="0">
                <a:solidFill>
                  <a:schemeClr val="tx1">
                    <a:lumMod val="65000"/>
                    <a:lumOff val="35000"/>
                  </a:schemeClr>
                </a:solidFill>
              </a:rPr>
            </a:br>
            <a:endParaRPr lang="pl-PL" sz="2800" b="1" dirty="0">
              <a:solidFill>
                <a:schemeClr val="tx1">
                  <a:lumMod val="65000"/>
                  <a:lumOff val="35000"/>
                </a:schemeClr>
              </a:solidFill>
            </a:endParaRPr>
          </a:p>
          <a:p>
            <a:pPr marL="0" indent="0">
              <a:buNone/>
            </a:pPr>
            <a:endParaRPr lang="pl-PL" sz="2800" b="1" dirty="0">
              <a:solidFill>
                <a:schemeClr val="tx1">
                  <a:lumMod val="65000"/>
                  <a:lumOff val="35000"/>
                </a:schemeClr>
              </a:solidFill>
            </a:endParaRPr>
          </a:p>
        </p:txBody>
      </p:sp>
      <p:pic>
        <p:nvPicPr>
          <p:cNvPr id="2" name="Picture 1">
            <a:extLst>
              <a:ext uri="{FF2B5EF4-FFF2-40B4-BE49-F238E27FC236}">
                <a16:creationId xmlns:a16="http://schemas.microsoft.com/office/drawing/2014/main" id="{CCAF9B79-D5BC-40BD-AB77-6D8971089B42}"/>
              </a:ext>
            </a:extLst>
          </p:cNvPr>
          <p:cNvPicPr>
            <a:picLocks noChangeAspect="1"/>
          </p:cNvPicPr>
          <p:nvPr/>
        </p:nvPicPr>
        <p:blipFill>
          <a:blip r:embed="rId3"/>
          <a:stretch>
            <a:fillRect/>
          </a:stretch>
        </p:blipFill>
        <p:spPr>
          <a:xfrm>
            <a:off x="4541043" y="2286000"/>
            <a:ext cx="8648175" cy="7251699"/>
          </a:xfrm>
          <a:prstGeom prst="rect">
            <a:avLst/>
          </a:prstGeom>
        </p:spPr>
      </p:pic>
    </p:spTree>
    <p:extLst>
      <p:ext uri="{BB962C8B-B14F-4D97-AF65-F5344CB8AC3E}">
        <p14:creationId xmlns:p14="http://schemas.microsoft.com/office/powerpoint/2010/main" val="3277104508"/>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Improvements, WIP and future work</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6" y="1615910"/>
            <a:ext cx="13887069"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Problem with bias:</a:t>
            </a:r>
          </a:p>
          <a:p>
            <a:pPr marL="0" indent="0">
              <a:buNone/>
            </a:pPr>
            <a:br>
              <a:rPr lang="pl-PL" sz="2800" b="1" dirty="0">
                <a:solidFill>
                  <a:schemeClr val="tx1">
                    <a:lumMod val="65000"/>
                    <a:lumOff val="35000"/>
                  </a:schemeClr>
                </a:solidFill>
              </a:rPr>
            </a:br>
            <a:endParaRPr lang="pl-PL" sz="2800" b="1" dirty="0">
              <a:solidFill>
                <a:schemeClr val="tx1">
                  <a:lumMod val="65000"/>
                  <a:lumOff val="35000"/>
                </a:schemeClr>
              </a:solidFill>
            </a:endParaRPr>
          </a:p>
          <a:p>
            <a:pPr marL="0" indent="0">
              <a:buNone/>
            </a:pPr>
            <a:endParaRPr lang="pl-PL" sz="2800" b="1" dirty="0">
              <a:solidFill>
                <a:schemeClr val="tx1">
                  <a:lumMod val="65000"/>
                  <a:lumOff val="35000"/>
                </a:schemeClr>
              </a:solidFill>
            </a:endParaRPr>
          </a:p>
        </p:txBody>
      </p:sp>
      <p:pic>
        <p:nvPicPr>
          <p:cNvPr id="2" name="Picture 1">
            <a:extLst>
              <a:ext uri="{FF2B5EF4-FFF2-40B4-BE49-F238E27FC236}">
                <a16:creationId xmlns:a16="http://schemas.microsoft.com/office/drawing/2014/main" id="{FF3684FB-E33C-4413-B84D-BA1438789887}"/>
              </a:ext>
            </a:extLst>
          </p:cNvPr>
          <p:cNvPicPr>
            <a:picLocks noChangeAspect="1"/>
          </p:cNvPicPr>
          <p:nvPr/>
        </p:nvPicPr>
        <p:blipFill>
          <a:blip r:embed="rId3"/>
          <a:stretch>
            <a:fillRect/>
          </a:stretch>
        </p:blipFill>
        <p:spPr>
          <a:xfrm>
            <a:off x="3889707" y="2139664"/>
            <a:ext cx="9560848" cy="7398035"/>
          </a:xfrm>
          <a:prstGeom prst="rect">
            <a:avLst/>
          </a:prstGeom>
        </p:spPr>
      </p:pic>
    </p:spTree>
    <p:extLst>
      <p:ext uri="{BB962C8B-B14F-4D97-AF65-F5344CB8AC3E}">
        <p14:creationId xmlns:p14="http://schemas.microsoft.com/office/powerpoint/2010/main" val="177306571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The main problem</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3583934"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Legal analytics:</a:t>
            </a:r>
            <a:br>
              <a:rPr lang="pl-PL" sz="3200" b="1" dirty="0">
                <a:solidFill>
                  <a:srgbClr val="5592DA"/>
                </a:solidFill>
                <a:ea typeface="Helvetica Neue Medium"/>
                <a:cs typeface="Helvetica Neue Medium"/>
                <a:sym typeface="Helvetica Neue Medium"/>
              </a:rPr>
            </a:br>
            <a:endParaRPr lang="pl-PL" sz="2800" b="1" dirty="0">
              <a:solidFill>
                <a:schemeClr val="tx1">
                  <a:lumMod val="65000"/>
                  <a:lumOff val="35000"/>
                </a:schemeClr>
              </a:solidFill>
            </a:endParaRPr>
          </a:p>
        </p:txBody>
      </p:sp>
      <p:sp>
        <p:nvSpPr>
          <p:cNvPr id="7" name="Rectangle 6">
            <a:extLst>
              <a:ext uri="{FF2B5EF4-FFF2-40B4-BE49-F238E27FC236}">
                <a16:creationId xmlns:a16="http://schemas.microsoft.com/office/drawing/2014/main" id="{B14F25AC-0E47-4292-9A01-535E36121E02}"/>
              </a:ext>
            </a:extLst>
          </p:cNvPr>
          <p:cNvSpPr/>
          <p:nvPr/>
        </p:nvSpPr>
        <p:spPr>
          <a:xfrm>
            <a:off x="1631451" y="2762735"/>
            <a:ext cx="13469211" cy="5262979"/>
          </a:xfrm>
          <a:prstGeom prst="rect">
            <a:avLst/>
          </a:prstGeom>
        </p:spPr>
        <p:txBody>
          <a:bodyPr wrap="square">
            <a:spAutoFit/>
          </a:bodyPr>
          <a:lstStyle/>
          <a:p>
            <a:pPr marL="0" indent="0" algn="l">
              <a:buNone/>
            </a:pPr>
            <a:r>
              <a:rPr lang="pl-PL" sz="2800" b="1" dirty="0">
                <a:solidFill>
                  <a:schemeClr val="tx1">
                    <a:lumMod val="65000"/>
                    <a:lumOff val="35000"/>
                  </a:schemeClr>
                </a:solidFill>
              </a:rPr>
              <a:t>Problem:</a:t>
            </a:r>
          </a:p>
          <a:p>
            <a:pPr lvl="1" algn="l">
              <a:spcBef>
                <a:spcPts val="0"/>
              </a:spcBef>
              <a:buSzPct val="100000"/>
              <a:buFontTx/>
              <a:buChar char="→"/>
            </a:pPr>
            <a:r>
              <a:rPr lang="pl-PL" sz="2800" dirty="0">
                <a:solidFill>
                  <a:schemeClr val="tx1">
                    <a:lumMod val="65000"/>
                    <a:lumOff val="35000"/>
                  </a:schemeClr>
                </a:solidFill>
              </a:rPr>
              <a:t> Need of legal justification.</a:t>
            </a:r>
          </a:p>
          <a:p>
            <a:pPr lvl="1" algn="l">
              <a:spcBef>
                <a:spcPts val="0"/>
              </a:spcBef>
              <a:buSzPct val="100000"/>
              <a:buFontTx/>
              <a:buChar char="→"/>
            </a:pPr>
            <a:r>
              <a:rPr lang="pl-PL" sz="2800" dirty="0">
                <a:solidFill>
                  <a:schemeClr val="tx1">
                    <a:lumMod val="65000"/>
                    <a:lumOff val="35000"/>
                  </a:schemeClr>
                </a:solidFill>
              </a:rPr>
              <a:t> Predictive power mostly holds... in non legal factors.</a:t>
            </a:r>
          </a:p>
          <a:p>
            <a:pPr lvl="1" indent="0" algn="l">
              <a:spcBef>
                <a:spcPts val="0"/>
              </a:spcBef>
              <a:buSzPct val="100000"/>
            </a:pPr>
            <a:br>
              <a:rPr lang="pl-PL" sz="2800" dirty="0">
                <a:solidFill>
                  <a:schemeClr val="tx1">
                    <a:lumMod val="65000"/>
                    <a:lumOff val="35000"/>
                  </a:schemeClr>
                </a:solidFill>
              </a:rPr>
            </a:br>
            <a:r>
              <a:rPr lang="pl-PL" sz="2800" dirty="0">
                <a:solidFill>
                  <a:schemeClr val="tx1">
                    <a:lumMod val="65000"/>
                    <a:lumOff val="35000"/>
                  </a:schemeClr>
                </a:solidFill>
              </a:rPr>
              <a:t>	</a:t>
            </a:r>
            <a:r>
              <a:rPr lang="pl-PL" sz="2800" b="1" dirty="0">
                <a:solidFill>
                  <a:schemeClr val="tx1">
                    <a:lumMod val="65000"/>
                    <a:lumOff val="35000"/>
                  </a:schemeClr>
                </a:solidFill>
              </a:rPr>
              <a:t>The idea: </a:t>
            </a:r>
            <a:r>
              <a:rPr lang="pl-PL" sz="2800" dirty="0">
                <a:solidFill>
                  <a:schemeClr val="tx1">
                    <a:lumMod val="65000"/>
                    <a:lumOff val="35000"/>
                  </a:schemeClr>
                </a:solidFill>
              </a:rPr>
              <a:t>make a prediction with a global model, then build a local legal justification</a:t>
            </a:r>
          </a:p>
          <a:p>
            <a:pPr lvl="1" algn="l">
              <a:spcBef>
                <a:spcPts val="0"/>
              </a:spcBef>
              <a:buSzPct val="100000"/>
              <a:buFontTx/>
              <a:buChar char="→"/>
            </a:pPr>
            <a:endParaRPr lang="pl-PL" sz="2800" dirty="0">
              <a:solidFill>
                <a:schemeClr val="tx1">
                  <a:lumMod val="65000"/>
                  <a:lumOff val="35000"/>
                </a:schemeClr>
              </a:solidFill>
            </a:endParaRPr>
          </a:p>
          <a:p>
            <a:pPr lvl="1" indent="0" algn="l">
              <a:spcBef>
                <a:spcPts val="0"/>
              </a:spcBef>
              <a:buSzPct val="100000"/>
            </a:pPr>
            <a:r>
              <a:rPr lang="pl-PL" sz="2800" b="1" dirty="0">
                <a:solidFill>
                  <a:schemeClr val="tx1">
                    <a:lumMod val="65000"/>
                    <a:lumOff val="35000"/>
                  </a:schemeClr>
                </a:solidFill>
              </a:rPr>
              <a:t>Additional challenges:</a:t>
            </a:r>
          </a:p>
          <a:p>
            <a:pPr lvl="1" algn="l">
              <a:spcBef>
                <a:spcPts val="0"/>
              </a:spcBef>
              <a:buSzPct val="100000"/>
              <a:buFontTx/>
              <a:buChar char="→"/>
            </a:pPr>
            <a:r>
              <a:rPr lang="pl-PL" sz="2800" dirty="0">
                <a:solidFill>
                  <a:schemeClr val="tx1">
                    <a:lumMod val="65000"/>
                    <a:lumOff val="35000"/>
                  </a:schemeClr>
                </a:solidFill>
              </a:rPr>
              <a:t> Complex rules: hard to extract estimators, exception, grey areas...</a:t>
            </a:r>
          </a:p>
          <a:p>
            <a:pPr lvl="1" algn="l">
              <a:spcBef>
                <a:spcPts val="0"/>
              </a:spcBef>
              <a:buSzPct val="100000"/>
              <a:buFontTx/>
              <a:buChar char="→"/>
            </a:pPr>
            <a:r>
              <a:rPr lang="pl-PL" sz="2800" dirty="0">
                <a:solidFill>
                  <a:schemeClr val="tx1">
                    <a:lumMod val="65000"/>
                    <a:lumOff val="35000"/>
                  </a:schemeClr>
                </a:solidFill>
              </a:rPr>
              <a:t> Non-monotonic reasonings</a:t>
            </a:r>
          </a:p>
          <a:p>
            <a:pPr lvl="1" algn="l">
              <a:spcBef>
                <a:spcPts val="0"/>
              </a:spcBef>
              <a:buSzPct val="100000"/>
              <a:buFontTx/>
              <a:buChar char="→"/>
            </a:pPr>
            <a:r>
              <a:rPr lang="pl-PL" sz="2800" dirty="0">
                <a:solidFill>
                  <a:schemeClr val="tx1">
                    <a:lumMod val="65000"/>
                    <a:lumOff val="35000"/>
                  </a:schemeClr>
                </a:solidFill>
              </a:rPr>
              <a:t> Non-stationarity and brutal invalidation of past decisions</a:t>
            </a:r>
          </a:p>
          <a:p>
            <a:pPr lvl="1" algn="l">
              <a:spcBef>
                <a:spcPts val="0"/>
              </a:spcBef>
              <a:buSzPct val="100000"/>
              <a:buFontTx/>
              <a:buChar char="→"/>
            </a:pPr>
            <a:r>
              <a:rPr lang="pl-PL" sz="2800" dirty="0">
                <a:solidFill>
                  <a:schemeClr val="tx1">
                    <a:lumMod val="65000"/>
                    <a:lumOff val="35000"/>
                  </a:schemeClr>
                </a:solidFill>
              </a:rPr>
              <a:t> Many sources of information</a:t>
            </a:r>
          </a:p>
          <a:p>
            <a:pPr lvl="1" algn="l">
              <a:spcBef>
                <a:spcPts val="0"/>
              </a:spcBef>
              <a:buSzPct val="100000"/>
              <a:buFontTx/>
              <a:buChar char="→"/>
            </a:pPr>
            <a:r>
              <a:rPr lang="pl-PL" sz="2800" dirty="0">
                <a:solidFill>
                  <a:schemeClr val="tx1">
                    <a:lumMod val="65000"/>
                    <a:lumOff val="35000"/>
                  </a:schemeClr>
                </a:solidFill>
              </a:rPr>
              <a:t> ...</a:t>
            </a:r>
          </a:p>
        </p:txBody>
      </p:sp>
    </p:spTree>
    <p:extLst>
      <p:ext uri="{BB962C8B-B14F-4D97-AF65-F5344CB8AC3E}">
        <p14:creationId xmlns:p14="http://schemas.microsoft.com/office/powerpoint/2010/main" val="1079571189"/>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Improvements, WIP and future work</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6" y="1615910"/>
            <a:ext cx="13887069"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Model Space extension:</a:t>
            </a:r>
          </a:p>
          <a:p>
            <a:pPr marL="0" indent="0">
              <a:buNone/>
            </a:pPr>
            <a:br>
              <a:rPr lang="pl-PL" sz="2800" b="1" dirty="0">
                <a:solidFill>
                  <a:schemeClr val="tx1">
                    <a:lumMod val="65000"/>
                    <a:lumOff val="35000"/>
                  </a:schemeClr>
                </a:solidFill>
              </a:rPr>
            </a:br>
            <a:endParaRPr lang="pl-PL" sz="2800" b="1" dirty="0">
              <a:solidFill>
                <a:schemeClr val="tx1">
                  <a:lumMod val="65000"/>
                  <a:lumOff val="35000"/>
                </a:schemeClr>
              </a:solidFill>
            </a:endParaRPr>
          </a:p>
          <a:p>
            <a:pPr marL="0" indent="0">
              <a:buNone/>
            </a:pPr>
            <a:endParaRPr lang="pl-PL" sz="2800" b="1" dirty="0">
              <a:solidFill>
                <a:schemeClr val="tx1">
                  <a:lumMod val="65000"/>
                  <a:lumOff val="35000"/>
                </a:schemeClr>
              </a:solidFill>
            </a:endParaRPr>
          </a:p>
        </p:txBody>
      </p:sp>
      <p:pic>
        <p:nvPicPr>
          <p:cNvPr id="4" name="Picture 3">
            <a:extLst>
              <a:ext uri="{FF2B5EF4-FFF2-40B4-BE49-F238E27FC236}">
                <a16:creationId xmlns:a16="http://schemas.microsoft.com/office/drawing/2014/main" id="{AFF73254-C354-48D8-B305-0E15F182F28F}"/>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411207" y="2818491"/>
            <a:ext cx="5256652" cy="362133"/>
          </a:xfrm>
          <a:prstGeom prst="rect">
            <a:avLst/>
          </a:prstGeom>
        </p:spPr>
      </p:pic>
      <p:pic>
        <p:nvPicPr>
          <p:cNvPr id="98" name="Picture 97">
            <a:extLst>
              <a:ext uri="{FF2B5EF4-FFF2-40B4-BE49-F238E27FC236}">
                <a16:creationId xmlns:a16="http://schemas.microsoft.com/office/drawing/2014/main" id="{922DDB99-801F-4AAD-BA09-72B8FCD6B770}"/>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539568" y="3656758"/>
            <a:ext cx="6285018" cy="2562821"/>
          </a:xfrm>
          <a:prstGeom prst="rect">
            <a:avLst/>
          </a:prstGeom>
        </p:spPr>
      </p:pic>
      <p:pic>
        <p:nvPicPr>
          <p:cNvPr id="16" name="Picture 15">
            <a:extLst>
              <a:ext uri="{FF2B5EF4-FFF2-40B4-BE49-F238E27FC236}">
                <a16:creationId xmlns:a16="http://schemas.microsoft.com/office/drawing/2014/main" id="{25BD9BA5-D153-463B-A31B-122AC84C8E0D}"/>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781136" y="7280551"/>
            <a:ext cx="4079301" cy="371362"/>
          </a:xfrm>
          <a:prstGeom prst="rect">
            <a:avLst/>
          </a:prstGeom>
        </p:spPr>
      </p:pic>
      <p:cxnSp>
        <p:nvCxnSpPr>
          <p:cNvPr id="8" name="Straight Connector 7">
            <a:extLst>
              <a:ext uri="{FF2B5EF4-FFF2-40B4-BE49-F238E27FC236}">
                <a16:creationId xmlns:a16="http://schemas.microsoft.com/office/drawing/2014/main" id="{2AF8B061-00C3-4376-B390-F955FE51E269}"/>
              </a:ext>
            </a:extLst>
          </p:cNvPr>
          <p:cNvCxnSpPr/>
          <p:nvPr/>
        </p:nvCxnSpPr>
        <p:spPr>
          <a:xfrm>
            <a:off x="2477224" y="7466232"/>
            <a:ext cx="4694830" cy="0"/>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pic>
        <p:nvPicPr>
          <p:cNvPr id="11" name="Picture 10 2">
            <a:extLst>
              <a:ext uri="{FF2B5EF4-FFF2-40B4-BE49-F238E27FC236}">
                <a16:creationId xmlns:a16="http://schemas.microsoft.com/office/drawing/2014/main" id="{CFEFA2D3-C987-4643-B696-D14FD4FA096E}"/>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781135" y="7837594"/>
            <a:ext cx="5193080" cy="373573"/>
          </a:xfrm>
          <a:prstGeom prst="rect">
            <a:avLst/>
          </a:prstGeom>
        </p:spPr>
      </p:pic>
      <p:pic>
        <p:nvPicPr>
          <p:cNvPr id="99" name="Picture 98">
            <a:extLst>
              <a:ext uri="{FF2B5EF4-FFF2-40B4-BE49-F238E27FC236}">
                <a16:creationId xmlns:a16="http://schemas.microsoft.com/office/drawing/2014/main" id="{F94841BF-57A1-4123-BAB4-56E68FF8B173}"/>
              </a:ext>
            </a:extLst>
          </p:cNvPr>
          <p:cNvPicPr>
            <a:picLocks noChangeAspect="1"/>
          </p:cNvPicPr>
          <p:nvPr/>
        </p:nvPicPr>
        <p:blipFill>
          <a:blip r:embed="rId11"/>
          <a:stretch>
            <a:fillRect/>
          </a:stretch>
        </p:blipFill>
        <p:spPr>
          <a:xfrm>
            <a:off x="10479827" y="3000436"/>
            <a:ext cx="5940886" cy="5309163"/>
          </a:xfrm>
          <a:prstGeom prst="rect">
            <a:avLst/>
          </a:prstGeom>
        </p:spPr>
      </p:pic>
    </p:spTree>
    <p:extLst>
      <p:ext uri="{BB962C8B-B14F-4D97-AF65-F5344CB8AC3E}">
        <p14:creationId xmlns:p14="http://schemas.microsoft.com/office/powerpoint/2010/main" val="904956446"/>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Improvements, WIP and future work</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6" y="3677429"/>
            <a:ext cx="13887069"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Fully online and scalable version:</a:t>
            </a:r>
          </a:p>
          <a:p>
            <a:pPr marL="0" indent="0">
              <a:buNone/>
            </a:pPr>
            <a:r>
              <a:rPr lang="pl-PL" sz="2800" b="1" dirty="0">
                <a:solidFill>
                  <a:schemeClr val="tx1">
                    <a:lumMod val="65000"/>
                    <a:lumOff val="35000"/>
                  </a:schemeClr>
                </a:solidFill>
              </a:rPr>
              <a:t>Online:</a:t>
            </a:r>
            <a:br>
              <a:rPr lang="pl-PL" sz="2800" b="1" dirty="0">
                <a:solidFill>
                  <a:schemeClr val="tx1">
                    <a:lumMod val="65000"/>
                    <a:lumOff val="35000"/>
                  </a:schemeClr>
                </a:solidFill>
              </a:rPr>
            </a:br>
            <a:br>
              <a:rPr lang="pl-PL" sz="2800" b="1" dirty="0">
                <a:solidFill>
                  <a:schemeClr val="tx1">
                    <a:lumMod val="65000"/>
                    <a:lumOff val="35000"/>
                  </a:schemeClr>
                </a:solidFill>
              </a:rPr>
            </a:br>
            <a:r>
              <a:rPr lang="pl-PL" sz="2800" b="1" dirty="0">
                <a:solidFill>
                  <a:schemeClr val="tx1">
                    <a:lumMod val="65000"/>
                    <a:lumOff val="35000"/>
                  </a:schemeClr>
                </a:solidFill>
              </a:rPr>
              <a:t>Semi-online: </a:t>
            </a:r>
            <a:r>
              <a:rPr lang="pl-PL" sz="2800" dirty="0">
                <a:solidFill>
                  <a:schemeClr val="tx1">
                    <a:lumMod val="65000"/>
                    <a:lumOff val="35000"/>
                  </a:schemeClr>
                </a:solidFill>
              </a:rPr>
              <a:t>training after each decision but the input vector not added to the hypergraph</a:t>
            </a:r>
            <a:br>
              <a:rPr lang="pl-PL" sz="2800" b="1" dirty="0">
                <a:solidFill>
                  <a:schemeClr val="tx1">
                    <a:lumMod val="65000"/>
                    <a:lumOff val="35000"/>
                  </a:schemeClr>
                </a:solidFill>
              </a:rPr>
            </a:br>
            <a:r>
              <a:rPr lang="pl-PL" sz="2800" b="1" dirty="0">
                <a:solidFill>
                  <a:schemeClr val="tx1">
                    <a:lumMod val="65000"/>
                    <a:lumOff val="35000"/>
                  </a:schemeClr>
                </a:solidFill>
              </a:rPr>
              <a:t>Fully online: </a:t>
            </a:r>
            <a:r>
              <a:rPr lang="pl-PL" sz="2800" dirty="0">
                <a:solidFill>
                  <a:schemeClr val="tx1">
                    <a:lumMod val="65000"/>
                    <a:lumOff val="35000"/>
                  </a:schemeClr>
                </a:solidFill>
              </a:rPr>
              <a:t>new hyperedge, then weights adjustment</a:t>
            </a:r>
            <a:endParaRPr lang="pl-PL" sz="2800" b="1" dirty="0">
              <a:solidFill>
                <a:schemeClr val="tx1">
                  <a:lumMod val="65000"/>
                  <a:lumOff val="35000"/>
                </a:schemeClr>
              </a:solidFill>
            </a:endParaRPr>
          </a:p>
          <a:p>
            <a:pPr marL="0" indent="0">
              <a:buNone/>
            </a:pPr>
            <a:r>
              <a:rPr lang="pl-PL" sz="2800" b="1" dirty="0">
                <a:solidFill>
                  <a:schemeClr val="tx1">
                    <a:lumMod val="65000"/>
                    <a:lumOff val="35000"/>
                  </a:schemeClr>
                </a:solidFill>
              </a:rPr>
              <a:t>Vertical and horizontal scalability:</a:t>
            </a:r>
          </a:p>
          <a:p>
            <a:pPr marL="0" indent="0">
              <a:buNone/>
            </a:pPr>
            <a:r>
              <a:rPr lang="pl-PL" sz="2800" b="1" dirty="0">
                <a:solidFill>
                  <a:schemeClr val="tx1">
                    <a:lumMod val="65000"/>
                    <a:lumOff val="35000"/>
                  </a:schemeClr>
                </a:solidFill>
              </a:rPr>
              <a:t>Vertical: </a:t>
            </a:r>
            <a:r>
              <a:rPr lang="pl-PL" sz="2800" dirty="0">
                <a:solidFill>
                  <a:schemeClr val="tx1">
                    <a:lumMod val="65000"/>
                    <a:lumOff val="35000"/>
                  </a:schemeClr>
                </a:solidFill>
              </a:rPr>
              <a:t>adding more cases (i.e. fully online)</a:t>
            </a:r>
            <a:br>
              <a:rPr lang="pl-PL" sz="2800" dirty="0">
                <a:solidFill>
                  <a:schemeClr val="tx1">
                    <a:lumMod val="65000"/>
                    <a:lumOff val="35000"/>
                  </a:schemeClr>
                </a:solidFill>
              </a:rPr>
            </a:br>
            <a:r>
              <a:rPr lang="pl-PL" sz="2800" b="1" dirty="0">
                <a:solidFill>
                  <a:schemeClr val="tx1">
                    <a:lumMod val="65000"/>
                    <a:lumOff val="35000"/>
                  </a:schemeClr>
                </a:solidFill>
              </a:rPr>
              <a:t>Horizontal: </a:t>
            </a:r>
            <a:r>
              <a:rPr lang="pl-PL" sz="2800" dirty="0">
                <a:solidFill>
                  <a:schemeClr val="tx1">
                    <a:lumMod val="65000"/>
                    <a:lumOff val="35000"/>
                  </a:schemeClr>
                </a:solidFill>
              </a:rPr>
              <a:t>add more atoms to some cases without starting from scratch</a:t>
            </a:r>
          </a:p>
        </p:txBody>
      </p:sp>
      <p:sp>
        <p:nvSpPr>
          <p:cNvPr id="8" name="Shape 119">
            <a:extLst>
              <a:ext uri="{FF2B5EF4-FFF2-40B4-BE49-F238E27FC236}">
                <a16:creationId xmlns:a16="http://schemas.microsoft.com/office/drawing/2014/main" id="{4B726D3A-ED08-4D1F-8C08-FBC49B4F6FAF}"/>
              </a:ext>
            </a:extLst>
          </p:cNvPr>
          <p:cNvSpPr txBox="1">
            <a:spLocks/>
          </p:cNvSpPr>
          <p:nvPr/>
        </p:nvSpPr>
        <p:spPr>
          <a:xfrm>
            <a:off x="2781136" y="1615910"/>
            <a:ext cx="13887069" cy="754153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444522" indent="-444522" defTabSz="584229">
              <a:spcBef>
                <a:spcPts val="4200"/>
              </a:spcBef>
              <a:buSzPct val="75000"/>
              <a:buChar char="•"/>
              <a:defRPr sz="3600">
                <a:latin typeface="Helvetica Light"/>
                <a:ea typeface="Arial"/>
                <a:cs typeface="Arial"/>
                <a:sym typeface="Helvetica Light"/>
              </a:defRPr>
            </a:lvl1pPr>
            <a:lvl2pPr marL="889045" indent="-444522" defTabSz="584229">
              <a:spcBef>
                <a:spcPts val="4200"/>
              </a:spcBef>
              <a:buSzPct val="75000"/>
              <a:buChar char="•"/>
              <a:defRPr sz="3600">
                <a:latin typeface="Helvetica Light"/>
                <a:ea typeface="Arial"/>
                <a:cs typeface="Arial"/>
                <a:sym typeface="Helvetica Light"/>
              </a:defRPr>
            </a:lvl2pPr>
            <a:lvl3pPr marL="1333567" indent="-444522" defTabSz="584229">
              <a:spcBef>
                <a:spcPts val="4200"/>
              </a:spcBef>
              <a:buSzPct val="75000"/>
              <a:buChar char="•"/>
              <a:defRPr sz="3600">
                <a:latin typeface="Helvetica Light"/>
                <a:ea typeface="Arial"/>
                <a:cs typeface="Arial"/>
                <a:sym typeface="Helvetica Light"/>
              </a:defRPr>
            </a:lvl3pPr>
            <a:lvl4pPr marL="1778089" indent="-444522" defTabSz="584229">
              <a:spcBef>
                <a:spcPts val="4200"/>
              </a:spcBef>
              <a:buSzPct val="75000"/>
              <a:buChar char="•"/>
              <a:defRPr sz="3600">
                <a:latin typeface="Helvetica Light"/>
                <a:ea typeface="Arial"/>
                <a:cs typeface="Arial"/>
                <a:sym typeface="Helvetica Light"/>
              </a:defRPr>
            </a:lvl4pPr>
            <a:lvl5pPr marL="2222612" indent="-444522" defTabSz="584229">
              <a:spcBef>
                <a:spcPts val="4200"/>
              </a:spcBef>
              <a:buSzPct val="75000"/>
              <a:buChar char="•"/>
              <a:defRPr sz="3600">
                <a:latin typeface="Helvetica Light"/>
                <a:ea typeface="Arial"/>
                <a:cs typeface="Arial"/>
                <a:sym typeface="Helvetica Light"/>
              </a:defRPr>
            </a:lvl5pPr>
            <a:lvl6pPr marL="2667134" indent="-444522" defTabSz="584229">
              <a:spcBef>
                <a:spcPts val="4200"/>
              </a:spcBef>
              <a:buSzPct val="75000"/>
              <a:buChar char="•"/>
              <a:defRPr sz="3600">
                <a:latin typeface="+mn-lt"/>
                <a:ea typeface="+mn-ea"/>
                <a:cs typeface="+mn-cs"/>
                <a:sym typeface="Helvetica Light"/>
              </a:defRPr>
            </a:lvl6pPr>
            <a:lvl7pPr marL="3111656" indent="-444522" defTabSz="584229">
              <a:spcBef>
                <a:spcPts val="4200"/>
              </a:spcBef>
              <a:buSzPct val="75000"/>
              <a:buChar char="•"/>
              <a:defRPr sz="3600">
                <a:latin typeface="+mn-lt"/>
                <a:ea typeface="+mn-ea"/>
                <a:cs typeface="+mn-cs"/>
                <a:sym typeface="Helvetica Light"/>
              </a:defRPr>
            </a:lvl7pPr>
            <a:lvl8pPr marL="3556178" indent="-444522" defTabSz="584229">
              <a:spcBef>
                <a:spcPts val="4200"/>
              </a:spcBef>
              <a:buSzPct val="75000"/>
              <a:buChar char="•"/>
              <a:defRPr sz="3600">
                <a:latin typeface="+mn-lt"/>
                <a:ea typeface="+mn-ea"/>
                <a:cs typeface="+mn-cs"/>
                <a:sym typeface="Helvetica Light"/>
              </a:defRPr>
            </a:lvl8pPr>
            <a:lvl9pPr marL="4000700" indent="-444522" defTabSz="584229">
              <a:spcBef>
                <a:spcPts val="4200"/>
              </a:spcBef>
              <a:buSzPct val="75000"/>
              <a:buChar char="•"/>
              <a:defRPr sz="3600">
                <a:latin typeface="+mn-lt"/>
                <a:ea typeface="+mn-ea"/>
                <a:cs typeface="+mn-cs"/>
                <a:sym typeface="Helvetica Light"/>
              </a:defRPr>
            </a:lvl9pPr>
          </a:lstStyle>
          <a:p>
            <a:pPr marL="0" indent="0" algn="l">
              <a:buFontTx/>
              <a:buNone/>
            </a:pPr>
            <a:r>
              <a:rPr lang="pl-PL" sz="3200" b="1" dirty="0">
                <a:solidFill>
                  <a:srgbClr val="5592DA"/>
                </a:solidFill>
                <a:ea typeface="Helvetica Neue Medium"/>
                <a:cs typeface="Helvetica Neue Medium"/>
                <a:sym typeface="Helvetica Neue Medium"/>
              </a:rPr>
              <a:t>Multiclass and multilabel support:</a:t>
            </a:r>
          </a:p>
          <a:p>
            <a:pPr marL="0" indent="0" algn="l">
              <a:buFontTx/>
              <a:buNone/>
            </a:pPr>
            <a:r>
              <a:rPr lang="pl-PL" sz="2800" dirty="0">
                <a:solidFill>
                  <a:schemeClr val="tx1">
                    <a:lumMod val="65000"/>
                    <a:lumOff val="35000"/>
                  </a:schemeClr>
                </a:solidFill>
                <a:sym typeface="Helvetica Neue Medium"/>
              </a:rPr>
              <a:t>Straigthforward time-linear extension of mu</a:t>
            </a:r>
            <a:br>
              <a:rPr lang="pl-PL" sz="2800" dirty="0">
                <a:solidFill>
                  <a:schemeClr val="tx1">
                    <a:lumMod val="65000"/>
                    <a:lumOff val="35000"/>
                  </a:schemeClr>
                </a:solidFill>
                <a:sym typeface="Helvetica Neue Medium"/>
              </a:rPr>
            </a:br>
            <a:endParaRPr lang="pl-PL" sz="2800" dirty="0">
              <a:solidFill>
                <a:schemeClr val="tx1">
                  <a:lumMod val="65000"/>
                  <a:lumOff val="35000"/>
                </a:schemeClr>
              </a:solidFill>
              <a:sym typeface="Helvetica Neue Medium"/>
            </a:endParaRPr>
          </a:p>
        </p:txBody>
      </p:sp>
    </p:spTree>
    <p:extLst>
      <p:ext uri="{BB962C8B-B14F-4D97-AF65-F5344CB8AC3E}">
        <p14:creationId xmlns:p14="http://schemas.microsoft.com/office/powerpoint/2010/main" val="2890584510"/>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Cover image Information Systems">
            <a:extLst>
              <a:ext uri="{FF2B5EF4-FFF2-40B4-BE49-F238E27FC236}">
                <a16:creationId xmlns:a16="http://schemas.microsoft.com/office/drawing/2014/main" id="{0B356838-9073-4263-AF89-3CDA77E7D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4926" y="304800"/>
            <a:ext cx="5486400" cy="7315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155235F4-A0F7-4B4B-9C84-BFFE863775FE}"/>
              </a:ext>
            </a:extLst>
          </p:cNvPr>
          <p:cNvSpPr/>
          <p:nvPr/>
        </p:nvSpPr>
        <p:spPr>
          <a:xfrm>
            <a:off x="667624" y="1290458"/>
            <a:ext cx="8667750" cy="646331"/>
          </a:xfrm>
          <a:prstGeom prst="rect">
            <a:avLst/>
          </a:prstGeom>
        </p:spPr>
        <p:txBody>
          <a:bodyPr wrap="square">
            <a:spAutoFit/>
          </a:bodyPr>
          <a:lstStyle/>
          <a:p>
            <a:r>
              <a:rPr lang="pl-PL" b="1" dirty="0">
                <a:solidFill>
                  <a:srgbClr val="47475B"/>
                </a:solidFill>
                <a:latin typeface="Verdana" panose="020B0604030504040204" pitchFamily="34" charset="0"/>
              </a:rPr>
              <a:t>Information Systems by Elsevier</a:t>
            </a:r>
            <a:endParaRPr lang="en-US" dirty="0"/>
          </a:p>
        </p:txBody>
      </p:sp>
      <p:sp>
        <p:nvSpPr>
          <p:cNvPr id="17" name="TextBox 16">
            <a:extLst>
              <a:ext uri="{FF2B5EF4-FFF2-40B4-BE49-F238E27FC236}">
                <a16:creationId xmlns:a16="http://schemas.microsoft.com/office/drawing/2014/main" id="{163FCEA6-4417-4087-B3BB-16B0A95E4C49}"/>
              </a:ext>
            </a:extLst>
          </p:cNvPr>
          <p:cNvSpPr txBox="1"/>
          <p:nvPr/>
        </p:nvSpPr>
        <p:spPr>
          <a:xfrm>
            <a:off x="667624" y="415607"/>
            <a:ext cx="3751028"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pl-PL" sz="3600" b="0" i="0" u="none" strike="noStrike" cap="none" spc="0" normalizeH="0" baseline="0" dirty="0">
                <a:ln>
                  <a:noFill/>
                </a:ln>
                <a:solidFill>
                  <a:srgbClr val="000000"/>
                </a:solidFill>
                <a:effectLst/>
                <a:uFillTx/>
                <a:latin typeface="+mn-lt"/>
                <a:ea typeface="+mn-ea"/>
                <a:cs typeface="+mn-cs"/>
                <a:sym typeface="Helvetica Light"/>
              </a:rPr>
              <a:t>Article invited into:</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6" name="TextBox 5">
            <a:extLst>
              <a:ext uri="{FF2B5EF4-FFF2-40B4-BE49-F238E27FC236}">
                <a16:creationId xmlns:a16="http://schemas.microsoft.com/office/drawing/2014/main" id="{9747571D-7AAE-49A1-A361-B7E6CB18DFF0}"/>
              </a:ext>
            </a:extLst>
          </p:cNvPr>
          <p:cNvSpPr txBox="1"/>
          <p:nvPr/>
        </p:nvSpPr>
        <p:spPr>
          <a:xfrm>
            <a:off x="564077" y="4049831"/>
            <a:ext cx="10727296" cy="9643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rtl="0" latinLnBrk="1" hangingPunct="0"/>
            <a:r>
              <a:rPr lang="en-US" sz="2800" dirty="0">
                <a:solidFill>
                  <a:srgbClr val="000000"/>
                </a:solidFill>
              </a:rPr>
              <a:t>"[...] I would say that this paper achieves a level of mathematical </a:t>
            </a:r>
            <a:br>
              <a:rPr lang="pl-PL" sz="2800" dirty="0">
                <a:solidFill>
                  <a:srgbClr val="000000"/>
                </a:solidFill>
              </a:rPr>
            </a:br>
            <a:r>
              <a:rPr lang="en-US" sz="2800" dirty="0">
                <a:solidFill>
                  <a:srgbClr val="000000"/>
                </a:solidFill>
              </a:rPr>
              <a:t>justification that I have rarely observed in computer sciences papers."</a:t>
            </a:r>
            <a:endParaRPr kumimoji="0" lang="en-US" sz="28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9" name="TextBox 18">
            <a:extLst>
              <a:ext uri="{FF2B5EF4-FFF2-40B4-BE49-F238E27FC236}">
                <a16:creationId xmlns:a16="http://schemas.microsoft.com/office/drawing/2014/main" id="{ACA90996-5046-44D6-A787-B5BF2CD7D6B2}"/>
              </a:ext>
            </a:extLst>
          </p:cNvPr>
          <p:cNvSpPr txBox="1"/>
          <p:nvPr/>
        </p:nvSpPr>
        <p:spPr>
          <a:xfrm>
            <a:off x="304800" y="3185239"/>
            <a:ext cx="8991244"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pl-PL" sz="3600" b="0" i="0" u="none" strike="noStrike" cap="none" spc="0" normalizeH="0" baseline="0" dirty="0">
                <a:ln>
                  <a:noFill/>
                </a:ln>
                <a:solidFill>
                  <a:srgbClr val="000000"/>
                </a:solidFill>
                <a:effectLst/>
                <a:uFillTx/>
                <a:latin typeface="+mn-lt"/>
                <a:ea typeface="+mn-ea"/>
                <a:cs typeface="+mn-cs"/>
                <a:sym typeface="Helvetica Light"/>
              </a:rPr>
              <a:t>Need to be revised. But very nice comments</a:t>
            </a:r>
            <a:r>
              <a:rPr lang="pl-PL" dirty="0">
                <a:solidFill>
                  <a:srgbClr val="000000"/>
                </a:solidFill>
              </a:rPr>
              <a:t>:</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pic>
        <p:nvPicPr>
          <p:cNvPr id="3076" name="Picture 4" descr="RÃ©sultat de recherche d'images pour &quot;meme feel good&quot;">
            <a:extLst>
              <a:ext uri="{FF2B5EF4-FFF2-40B4-BE49-F238E27FC236}">
                <a16:creationId xmlns:a16="http://schemas.microsoft.com/office/drawing/2014/main" id="{9496EBB7-3791-48FD-9A61-C4DD6E7148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352" y="5090278"/>
            <a:ext cx="4980485" cy="460260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3D21D02-31A3-4F12-826A-11D7C717867D}"/>
              </a:ext>
            </a:extLst>
          </p:cNvPr>
          <p:cNvSpPr txBox="1"/>
          <p:nvPr/>
        </p:nvSpPr>
        <p:spPr>
          <a:xfrm>
            <a:off x="9296044" y="1252845"/>
            <a:ext cx="2237792"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pl-PL" dirty="0">
                <a:solidFill>
                  <a:srgbClr val="000000"/>
                </a:solidFill>
              </a:rPr>
              <a:t>(35 points)</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32058941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fade">
                                      <p:cBhvr>
                                        <p:cTn id="11" dur="1000"/>
                                        <p:tgtEl>
                                          <p:spTgt spid="3076"/>
                                        </p:tgtEl>
                                      </p:cBhvr>
                                    </p:animEffect>
                                    <p:anim calcmode="lin" valueType="num">
                                      <p:cBhvr>
                                        <p:cTn id="12" dur="1000" fill="hold"/>
                                        <p:tgtEl>
                                          <p:spTgt spid="3076"/>
                                        </p:tgtEl>
                                        <p:attrNameLst>
                                          <p:attrName>ppt_x</p:attrName>
                                        </p:attrNameLst>
                                      </p:cBhvr>
                                      <p:tavLst>
                                        <p:tav tm="0">
                                          <p:val>
                                            <p:strVal val="#ppt_x"/>
                                          </p:val>
                                        </p:tav>
                                        <p:tav tm="100000">
                                          <p:val>
                                            <p:strVal val="#ppt_x"/>
                                          </p:val>
                                        </p:tav>
                                      </p:tavLst>
                                    </p:anim>
                                    <p:anim calcmode="lin" valueType="num">
                                      <p:cBhvr>
                                        <p:cTn id="1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p:nvPr/>
        </p:nvSpPr>
        <p:spPr>
          <a:xfrm>
            <a:off x="1223322" y="4338897"/>
            <a:ext cx="14784135" cy="107580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algn="l">
              <a:lnSpc>
                <a:spcPts val="9001"/>
              </a:lnSpc>
              <a:defRPr sz="1800"/>
            </a:pPr>
            <a:r>
              <a:rPr lang="pl-PL" sz="7200" b="1" dirty="0">
                <a:solidFill>
                  <a:srgbClr val="1CAED1"/>
                </a:solidFill>
                <a:latin typeface="Arial"/>
                <a:ea typeface="Arial"/>
                <a:cs typeface="Arial"/>
                <a:sym typeface="Helvetica Neue Bold for IBM"/>
              </a:rPr>
              <a:t>Phase 1. </a:t>
            </a:r>
            <a:r>
              <a:rPr lang="pl-PL" sz="7200" dirty="0">
                <a:solidFill>
                  <a:srgbClr val="FFFFFF"/>
                </a:solidFill>
                <a:latin typeface="Times New Roman" panose="02020603050405020304" pitchFamily="18" charset="0"/>
                <a:ea typeface="Arial"/>
                <a:cs typeface="Times New Roman" panose="02020603050405020304" pitchFamily="18" charset="0"/>
                <a:sym typeface="Helvetica Neue Bold for IBM"/>
              </a:rPr>
              <a:t>−</a:t>
            </a:r>
            <a:r>
              <a:rPr lang="pl-PL" sz="7200" dirty="0">
                <a:solidFill>
                  <a:srgbClr val="FFFFFF"/>
                </a:solidFill>
                <a:latin typeface="Arial"/>
                <a:ea typeface="Arial"/>
                <a:cs typeface="Arial"/>
                <a:sym typeface="Helvetica Neue Bold for IBM"/>
              </a:rPr>
              <a:t> Prediction</a:t>
            </a:r>
            <a:endParaRPr sz="7200" dirty="0">
              <a:solidFill>
                <a:srgbClr val="FFFFFF"/>
              </a:solidFill>
              <a:latin typeface="Arial"/>
              <a:ea typeface="Arial"/>
              <a:cs typeface="Arial"/>
              <a:sym typeface="Helvetica Neue Thin"/>
            </a:endParaRPr>
          </a:p>
        </p:txBody>
      </p:sp>
      <p:pic>
        <p:nvPicPr>
          <p:cNvPr id="441" name="droppedImage.pdf"/>
          <p:cNvPicPr/>
          <p:nvPr/>
        </p:nvPicPr>
        <p:blipFill>
          <a:blip r:embed="rId3">
            <a:extLst/>
          </a:blip>
          <a:stretch>
            <a:fillRect/>
          </a:stretch>
        </p:blipFill>
        <p:spPr>
          <a:xfrm>
            <a:off x="13872695" y="9096931"/>
            <a:ext cx="875705" cy="344028"/>
          </a:xfrm>
          <a:prstGeom prst="rect">
            <a:avLst/>
          </a:prstGeom>
          <a:ln w="12700">
            <a:miter lim="400000"/>
          </a:ln>
        </p:spPr>
      </p:pic>
      <p:sp>
        <p:nvSpPr>
          <p:cNvPr id="2" name="Rectangle 1">
            <a:extLst>
              <a:ext uri="{FF2B5EF4-FFF2-40B4-BE49-F238E27FC236}">
                <a16:creationId xmlns:a16="http://schemas.microsoft.com/office/drawing/2014/main" id="{A3B80491-3205-4D03-916C-5BAC07B2E9D0}"/>
              </a:ext>
            </a:extLst>
          </p:cNvPr>
          <p:cNvSpPr/>
          <p:nvPr/>
        </p:nvSpPr>
        <p:spPr>
          <a:xfrm>
            <a:off x="2342883" y="5414704"/>
            <a:ext cx="12800864" cy="830997"/>
          </a:xfrm>
          <a:prstGeom prst="rect">
            <a:avLst/>
          </a:prstGeom>
        </p:spPr>
        <p:txBody>
          <a:bodyPr wrap="square">
            <a:spAutoFit/>
          </a:bodyPr>
          <a:lstStyle/>
          <a:p>
            <a:r>
              <a:rPr lang="pl-PL" sz="4800" dirty="0">
                <a:solidFill>
                  <a:srgbClr val="FFFFFF"/>
                </a:solidFill>
                <a:latin typeface="Helvetica Light"/>
                <a:ea typeface="Helvetica"/>
                <a:cs typeface="Helvetica Light"/>
                <a:sym typeface="Helvetica"/>
              </a:rPr>
              <a:t>→ European Court of Human Rights Open Data</a:t>
            </a:r>
            <a:endParaRPr lang="en-US" sz="4800" dirty="0"/>
          </a:p>
        </p:txBody>
      </p:sp>
    </p:spTree>
    <p:extLst>
      <p:ext uri="{BB962C8B-B14F-4D97-AF65-F5344CB8AC3E}">
        <p14:creationId xmlns:p14="http://schemas.microsoft.com/office/powerpoint/2010/main" val="964683281"/>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14516726" cy="3127181"/>
          </a:xfrm>
          <a:prstGeom prst="rect">
            <a:avLst/>
          </a:prstGeom>
        </p:spPr>
        <p:txBody>
          <a:bodyPr anchor="t">
            <a:normAutofit/>
          </a:bodyPr>
          <a:lstStyle/>
          <a:p>
            <a:pPr lvl="0">
              <a:defRPr sz="1800" b="0"/>
            </a:pPr>
            <a:r>
              <a:rPr lang="pl-PL" sz="4400" dirty="0"/>
              <a:t>European Court of Human Rights Open Data Project</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4D18D4AD-9993-451D-B01C-8777059578DA}"/>
              </a:ext>
            </a:extLst>
          </p:cNvPr>
          <p:cNvSpPr/>
          <p:nvPr/>
        </p:nvSpPr>
        <p:spPr>
          <a:xfrm>
            <a:off x="1200248" y="1291814"/>
            <a:ext cx="13469211" cy="5262979"/>
          </a:xfrm>
          <a:prstGeom prst="rect">
            <a:avLst/>
          </a:prstGeom>
        </p:spPr>
        <p:txBody>
          <a:bodyPr wrap="square">
            <a:spAutoFit/>
          </a:bodyPr>
          <a:lstStyle/>
          <a:p>
            <a:pPr lvl="1" indent="0" algn="l">
              <a:buSzPct val="100000"/>
            </a:pPr>
            <a:endParaRPr lang="pl-PL" sz="2800" b="1" dirty="0">
              <a:solidFill>
                <a:schemeClr val="tx1">
                  <a:lumMod val="65000"/>
                  <a:lumOff val="35000"/>
                </a:schemeClr>
              </a:solidFill>
            </a:endParaRPr>
          </a:p>
          <a:p>
            <a:pPr lvl="1" indent="0" algn="l">
              <a:buSzPct val="100000"/>
            </a:pPr>
            <a:r>
              <a:rPr lang="pl-PL" sz="2800" b="1" dirty="0">
                <a:solidFill>
                  <a:schemeClr val="tx1">
                    <a:lumMod val="65000"/>
                    <a:lumOff val="35000"/>
                  </a:schemeClr>
                </a:solidFill>
              </a:rPr>
              <a:t>Core values: </a:t>
            </a:r>
            <a:r>
              <a:rPr lang="pl-PL" sz="2800" dirty="0">
                <a:solidFill>
                  <a:schemeClr val="tx1">
                    <a:lumMod val="65000"/>
                    <a:lumOff val="35000"/>
                  </a:schemeClr>
                </a:solidFill>
              </a:rPr>
              <a:t>Reusability, quality and availibility</a:t>
            </a:r>
          </a:p>
          <a:p>
            <a:pPr lvl="1" indent="0" algn="l">
              <a:buSzPct val="100000"/>
            </a:pPr>
            <a:endParaRPr lang="pl-PL" sz="2800" dirty="0">
              <a:solidFill>
                <a:schemeClr val="tx1">
                  <a:lumMod val="65000"/>
                  <a:lumOff val="35000"/>
                </a:schemeClr>
              </a:solidFill>
            </a:endParaRPr>
          </a:p>
          <a:p>
            <a:pPr lvl="1" indent="0" algn="l">
              <a:buSzPct val="100000"/>
            </a:pPr>
            <a:endParaRPr lang="pl-PL" sz="2800" b="1" dirty="0">
              <a:solidFill>
                <a:schemeClr val="tx1">
                  <a:lumMod val="65000"/>
                  <a:lumOff val="35000"/>
                </a:schemeClr>
              </a:solidFill>
            </a:endParaRPr>
          </a:p>
          <a:p>
            <a:pPr lvl="1" indent="0" algn="l">
              <a:buSzPct val="100000"/>
            </a:pPr>
            <a:r>
              <a:rPr lang="pl-PL" sz="2800" b="1" dirty="0">
                <a:solidFill>
                  <a:schemeClr val="tx1">
                    <a:lumMod val="65000"/>
                    <a:lumOff val="35000"/>
                  </a:schemeClr>
                </a:solidFill>
              </a:rPr>
              <a:t>In practice:</a:t>
            </a:r>
          </a:p>
          <a:p>
            <a:pPr lvl="1" indent="0" algn="l">
              <a:buSzPct val="100000"/>
            </a:pPr>
            <a:endParaRPr lang="pl-PL" sz="2800" b="1" dirty="0">
              <a:solidFill>
                <a:schemeClr val="tx1">
                  <a:lumMod val="65000"/>
                  <a:lumOff val="35000"/>
                </a:schemeClr>
              </a:solidFill>
            </a:endParaRPr>
          </a:p>
          <a:p>
            <a:pPr algn="l">
              <a:buSzPct val="100000"/>
              <a:buFontTx/>
              <a:buChar char="→"/>
            </a:pPr>
            <a:r>
              <a:rPr lang="pl-PL" sz="2800" dirty="0">
                <a:solidFill>
                  <a:schemeClr val="tx1">
                    <a:lumMod val="65000"/>
                    <a:lumOff val="35000"/>
                  </a:schemeClr>
                </a:solidFill>
              </a:rPr>
              <a:t> Everything is </a:t>
            </a:r>
            <a:r>
              <a:rPr lang="en-US" sz="2800" dirty="0">
                <a:solidFill>
                  <a:schemeClr val="tx1">
                    <a:lumMod val="65000"/>
                    <a:lumOff val="35000"/>
                  </a:schemeClr>
                </a:solidFill>
              </a:rPr>
              <a:t>carefully versioned and publicly</a:t>
            </a:r>
            <a:r>
              <a:rPr lang="pl-PL" sz="2800" dirty="0">
                <a:solidFill>
                  <a:schemeClr val="tx1">
                    <a:lumMod val="65000"/>
                    <a:lumOff val="35000"/>
                  </a:schemeClr>
                </a:solidFill>
              </a:rPr>
              <a:t> available.</a:t>
            </a:r>
          </a:p>
          <a:p>
            <a:pPr algn="l">
              <a:buSzPct val="100000"/>
              <a:buFontTx/>
              <a:buChar char="→"/>
            </a:pPr>
            <a:r>
              <a:rPr lang="pl-PL" sz="2800" dirty="0">
                <a:solidFill>
                  <a:schemeClr val="tx1">
                    <a:lumMod val="65000"/>
                    <a:lumOff val="35000"/>
                  </a:schemeClr>
                </a:solidFill>
              </a:rPr>
              <a:t> The process </a:t>
            </a:r>
            <a:r>
              <a:rPr lang="en-US" sz="2800" dirty="0">
                <a:solidFill>
                  <a:schemeClr val="tx1">
                    <a:lumMod val="65000"/>
                    <a:lumOff val="35000"/>
                  </a:schemeClr>
                </a:solidFill>
              </a:rPr>
              <a:t>and files produced are careful documented</a:t>
            </a:r>
            <a:r>
              <a:rPr lang="pl-PL" sz="2800" dirty="0">
                <a:solidFill>
                  <a:schemeClr val="tx1">
                    <a:lumMod val="65000"/>
                    <a:lumOff val="35000"/>
                  </a:schemeClr>
                </a:solidFill>
              </a:rPr>
              <a:t>.</a:t>
            </a:r>
          </a:p>
          <a:p>
            <a:pPr algn="l">
              <a:buSzPct val="100000"/>
              <a:buFontTx/>
              <a:buChar char="→"/>
            </a:pPr>
            <a:r>
              <a:rPr lang="pl-PL" sz="2800" dirty="0">
                <a:solidFill>
                  <a:schemeClr val="tx1">
                    <a:lumMod val="65000"/>
                    <a:lumOff val="35000"/>
                  </a:schemeClr>
                </a:solidFill>
              </a:rPr>
              <a:t> Open-source scripts from scratch.</a:t>
            </a:r>
            <a:endParaRPr lang="en-US" sz="2800" dirty="0">
              <a:solidFill>
                <a:schemeClr val="tx1">
                  <a:lumMod val="65000"/>
                  <a:lumOff val="35000"/>
                </a:schemeClr>
              </a:solidFill>
            </a:endParaRPr>
          </a:p>
          <a:p>
            <a:pPr algn="l">
              <a:buSzPct val="100000"/>
              <a:buFontTx/>
              <a:buChar char="→"/>
            </a:pPr>
            <a:r>
              <a:rPr lang="pl-PL" sz="2800" dirty="0">
                <a:solidFill>
                  <a:schemeClr val="tx1">
                    <a:lumMod val="65000"/>
                    <a:lumOff val="35000"/>
                  </a:schemeClr>
                </a:solidFill>
              </a:rPr>
              <a:t> N</a:t>
            </a:r>
            <a:r>
              <a:rPr lang="en-US" sz="2800" dirty="0">
                <a:solidFill>
                  <a:schemeClr val="tx1">
                    <a:lumMod val="65000"/>
                    <a:lumOff val="35000"/>
                  </a:schemeClr>
                </a:solidFill>
              </a:rPr>
              <a:t>o data is manipulated by </a:t>
            </a:r>
            <a:r>
              <a:rPr lang="en-US" sz="2800" dirty="0" err="1">
                <a:solidFill>
                  <a:schemeClr val="tx1">
                    <a:lumMod val="65000"/>
                    <a:lumOff val="35000"/>
                  </a:schemeClr>
                </a:solidFill>
              </a:rPr>
              <a:t>han</a:t>
            </a:r>
            <a:r>
              <a:rPr lang="pl-PL" sz="2800" dirty="0">
                <a:solidFill>
                  <a:schemeClr val="tx1">
                    <a:lumMod val="65000"/>
                    <a:lumOff val="35000"/>
                  </a:schemeClr>
                </a:solidFill>
              </a:rPr>
              <a:t>d.</a:t>
            </a:r>
          </a:p>
          <a:p>
            <a:pPr lvl="1" algn="l">
              <a:spcBef>
                <a:spcPts val="0"/>
              </a:spcBef>
              <a:buSzPct val="100000"/>
              <a:buFontTx/>
              <a:buChar char="→"/>
            </a:pPr>
            <a:endParaRPr lang="pl-PL" sz="2800" b="1" dirty="0">
              <a:solidFill>
                <a:schemeClr val="tx1">
                  <a:lumMod val="65000"/>
                  <a:lumOff val="35000"/>
                </a:schemeClr>
              </a:solidFill>
            </a:endParaRPr>
          </a:p>
          <a:p>
            <a:pPr marL="444523" lvl="1" indent="0" algn="l">
              <a:spcBef>
                <a:spcPts val="0"/>
              </a:spcBef>
              <a:buSzPct val="100000"/>
              <a:buNone/>
            </a:pPr>
            <a:endParaRPr lang="pl-PL" sz="2800" dirty="0">
              <a:solidFill>
                <a:schemeClr val="tx1">
                  <a:lumMod val="65000"/>
                  <a:lumOff val="35000"/>
                </a:schemeClr>
              </a:solidFill>
            </a:endParaRPr>
          </a:p>
        </p:txBody>
      </p:sp>
      <p:pic>
        <p:nvPicPr>
          <p:cNvPr id="4" name="Picture 3">
            <a:extLst>
              <a:ext uri="{FF2B5EF4-FFF2-40B4-BE49-F238E27FC236}">
                <a16:creationId xmlns:a16="http://schemas.microsoft.com/office/drawing/2014/main" id="{97F0E613-C43A-44A3-B11A-5914B4C7698D}"/>
              </a:ext>
            </a:extLst>
          </p:cNvPr>
          <p:cNvPicPr>
            <a:picLocks noChangeAspect="1"/>
          </p:cNvPicPr>
          <p:nvPr/>
        </p:nvPicPr>
        <p:blipFill>
          <a:blip r:embed="rId3"/>
          <a:stretch>
            <a:fillRect/>
          </a:stretch>
        </p:blipFill>
        <p:spPr>
          <a:xfrm>
            <a:off x="6037733" y="7554418"/>
            <a:ext cx="11015025" cy="1814736"/>
          </a:xfrm>
          <a:prstGeom prst="rect">
            <a:avLst/>
          </a:prstGeom>
        </p:spPr>
      </p:pic>
      <p:sp>
        <p:nvSpPr>
          <p:cNvPr id="5" name="Rectangle 4">
            <a:extLst>
              <a:ext uri="{FF2B5EF4-FFF2-40B4-BE49-F238E27FC236}">
                <a16:creationId xmlns:a16="http://schemas.microsoft.com/office/drawing/2014/main" id="{F05705A8-9427-489E-9AEE-EBCFDD7E51F3}"/>
              </a:ext>
            </a:extLst>
          </p:cNvPr>
          <p:cNvSpPr/>
          <p:nvPr/>
        </p:nvSpPr>
        <p:spPr>
          <a:xfrm>
            <a:off x="8915400" y="7608982"/>
            <a:ext cx="4491318" cy="471924"/>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6" name="TextBox 5">
            <a:extLst>
              <a:ext uri="{FF2B5EF4-FFF2-40B4-BE49-F238E27FC236}">
                <a16:creationId xmlns:a16="http://schemas.microsoft.com/office/drawing/2014/main" id="{1E982030-E996-4BE2-9116-808609626AF2}"/>
              </a:ext>
            </a:extLst>
          </p:cNvPr>
          <p:cNvSpPr txBox="1"/>
          <p:nvPr/>
        </p:nvSpPr>
        <p:spPr>
          <a:xfrm>
            <a:off x="8915400" y="7516649"/>
            <a:ext cx="5004576"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pl-PL" sz="3600" b="0" i="0" u="none" strike="noStrike" cap="none" spc="0" normalizeH="0" baseline="0" dirty="0">
                <a:ln>
                  <a:noFill/>
                </a:ln>
                <a:solidFill>
                  <a:srgbClr val="000000"/>
                </a:solidFill>
                <a:effectLst/>
                <a:uFillTx/>
                <a:latin typeface="+mn-lt"/>
                <a:ea typeface="+mn-ea"/>
                <a:cs typeface="+mn-cs"/>
                <a:sym typeface="Helvetica Light"/>
              </a:rPr>
              <a:t>https://echr-opendata.eu</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4275183587"/>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14516726" cy="3127181"/>
          </a:xfrm>
          <a:prstGeom prst="rect">
            <a:avLst/>
          </a:prstGeom>
        </p:spPr>
        <p:txBody>
          <a:bodyPr anchor="t">
            <a:normAutofit/>
          </a:bodyPr>
          <a:lstStyle/>
          <a:p>
            <a:pPr lvl="0">
              <a:defRPr sz="1800" b="0"/>
            </a:pPr>
            <a:r>
              <a:rPr lang="pl-PL" sz="4400" dirty="0"/>
              <a:t>European Court of Human Rights Open Data Project</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7995097C-40B5-4B29-A448-A85A58DD59F9}"/>
              </a:ext>
            </a:extLst>
          </p:cNvPr>
          <p:cNvSpPr/>
          <p:nvPr/>
        </p:nvSpPr>
        <p:spPr>
          <a:xfrm>
            <a:off x="514074" y="1426343"/>
            <a:ext cx="15958681" cy="2677656"/>
          </a:xfrm>
          <a:prstGeom prst="rect">
            <a:avLst/>
          </a:prstGeom>
        </p:spPr>
        <p:txBody>
          <a:bodyPr wrap="square">
            <a:spAutoFit/>
          </a:bodyPr>
          <a:lstStyle/>
          <a:p>
            <a:pPr marL="0" indent="0" algn="l">
              <a:spcBef>
                <a:spcPts val="0"/>
              </a:spcBef>
              <a:buSzPct val="100000"/>
              <a:buNone/>
            </a:pPr>
            <a:r>
              <a:rPr lang="pl-PL" sz="2800" b="1" dirty="0">
                <a:solidFill>
                  <a:schemeClr val="tx1">
                    <a:lumMod val="65000"/>
                    <a:lumOff val="35000"/>
                  </a:schemeClr>
                </a:solidFill>
              </a:rPr>
              <a:t>Case filters:</a:t>
            </a:r>
          </a:p>
          <a:p>
            <a:pPr lvl="1" algn="l">
              <a:spcBef>
                <a:spcPts val="0"/>
              </a:spcBef>
              <a:buSzPct val="100000"/>
              <a:buFontTx/>
              <a:buChar char="→"/>
            </a:pPr>
            <a:r>
              <a:rPr lang="pl-PL" sz="2800" dirty="0"/>
              <a:t> </a:t>
            </a:r>
            <a:r>
              <a:rPr lang="en-US" sz="2800" dirty="0"/>
              <a:t>only cases in </a:t>
            </a:r>
            <a:r>
              <a:rPr lang="en-US" sz="2800" dirty="0" err="1"/>
              <a:t>english</a:t>
            </a:r>
            <a:r>
              <a:rPr lang="en-US" sz="2800" dirty="0"/>
              <a:t> </a:t>
            </a:r>
            <a:endParaRPr lang="pl-PL" sz="2800" dirty="0"/>
          </a:p>
          <a:p>
            <a:pPr lvl="1" algn="l">
              <a:spcBef>
                <a:spcPts val="0"/>
              </a:spcBef>
              <a:buSzPct val="100000"/>
              <a:buFontTx/>
              <a:buChar char="→"/>
            </a:pPr>
            <a:r>
              <a:rPr lang="pl-PL" sz="2800" dirty="0"/>
              <a:t> </a:t>
            </a:r>
            <a:r>
              <a:rPr lang="en-US" sz="2800" dirty="0"/>
              <a:t>only cases with a judgement document</a:t>
            </a:r>
            <a:endParaRPr lang="pl-PL" sz="2800" dirty="0"/>
          </a:p>
          <a:p>
            <a:pPr lvl="1" algn="l">
              <a:spcBef>
                <a:spcPts val="0"/>
              </a:spcBef>
              <a:buSzPct val="100000"/>
              <a:buFontTx/>
              <a:buChar char="→"/>
            </a:pPr>
            <a:r>
              <a:rPr lang="pl-PL" sz="2800" dirty="0"/>
              <a:t> </a:t>
            </a:r>
            <a:r>
              <a:rPr lang="en-US" sz="2800" dirty="0"/>
              <a:t>only the cases with a clear conclusion (i.e. containing at least</a:t>
            </a:r>
            <a:r>
              <a:rPr lang="pl-PL" sz="2800" dirty="0"/>
              <a:t> </a:t>
            </a:r>
            <a:r>
              <a:rPr lang="en-US" sz="2800" dirty="0"/>
              <a:t>one occurrence of “(no) violation”),</a:t>
            </a:r>
          </a:p>
          <a:p>
            <a:pPr lvl="1" algn="l">
              <a:spcBef>
                <a:spcPts val="0"/>
              </a:spcBef>
              <a:buSzPct val="100000"/>
              <a:buFontTx/>
              <a:buChar char="→"/>
            </a:pPr>
            <a:endParaRPr lang="pl-PL" sz="2800" dirty="0"/>
          </a:p>
          <a:p>
            <a:pPr lvl="1" algn="l">
              <a:spcBef>
                <a:spcPts val="0"/>
              </a:spcBef>
              <a:buSzPct val="100000"/>
              <a:buFontTx/>
              <a:buChar char="→"/>
            </a:pPr>
            <a:endParaRPr lang="pl-PL" sz="2800" dirty="0">
              <a:solidFill>
                <a:schemeClr val="tx1">
                  <a:lumMod val="65000"/>
                  <a:lumOff val="35000"/>
                </a:schemeClr>
              </a:solidFill>
            </a:endParaRPr>
          </a:p>
        </p:txBody>
      </p:sp>
      <p:sp>
        <p:nvSpPr>
          <p:cNvPr id="14" name="Rectangle 13">
            <a:extLst>
              <a:ext uri="{FF2B5EF4-FFF2-40B4-BE49-F238E27FC236}">
                <a16:creationId xmlns:a16="http://schemas.microsoft.com/office/drawing/2014/main" id="{1B944D7F-B1D9-4F54-B48F-374EF88FC186}"/>
              </a:ext>
            </a:extLst>
          </p:cNvPr>
          <p:cNvSpPr/>
          <p:nvPr/>
        </p:nvSpPr>
        <p:spPr>
          <a:xfrm>
            <a:off x="5266267" y="3411854"/>
            <a:ext cx="8550584" cy="562219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4" name="Picture 3">
            <a:extLst>
              <a:ext uri="{FF2B5EF4-FFF2-40B4-BE49-F238E27FC236}">
                <a16:creationId xmlns:a16="http://schemas.microsoft.com/office/drawing/2014/main" id="{E0A6D0C9-808D-4AFE-8293-B11CD6A4DF22}"/>
              </a:ext>
            </a:extLst>
          </p:cNvPr>
          <p:cNvPicPr>
            <a:picLocks noChangeAspect="1"/>
          </p:cNvPicPr>
          <p:nvPr/>
        </p:nvPicPr>
        <p:blipFill>
          <a:blip r:embed="rId3"/>
          <a:stretch>
            <a:fillRect/>
          </a:stretch>
        </p:blipFill>
        <p:spPr>
          <a:xfrm>
            <a:off x="2018742" y="3552558"/>
            <a:ext cx="12949343" cy="5715921"/>
          </a:xfrm>
          <a:prstGeom prst="rect">
            <a:avLst/>
          </a:prstGeom>
        </p:spPr>
      </p:pic>
    </p:spTree>
    <p:extLst>
      <p:ext uri="{BB962C8B-B14F-4D97-AF65-F5344CB8AC3E}">
        <p14:creationId xmlns:p14="http://schemas.microsoft.com/office/powerpoint/2010/main" val="1463734213"/>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14516726" cy="3127181"/>
          </a:xfrm>
          <a:prstGeom prst="rect">
            <a:avLst/>
          </a:prstGeom>
        </p:spPr>
        <p:txBody>
          <a:bodyPr anchor="t">
            <a:normAutofit/>
          </a:bodyPr>
          <a:lstStyle/>
          <a:p>
            <a:pPr lvl="0">
              <a:defRPr sz="1800" b="0"/>
            </a:pPr>
            <a:r>
              <a:rPr lang="pl-PL" sz="4400" dirty="0"/>
              <a:t>European Court of Human Rights Open Data Project</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1B944D7F-B1D9-4F54-B48F-374EF88FC186}"/>
              </a:ext>
            </a:extLst>
          </p:cNvPr>
          <p:cNvSpPr/>
          <p:nvPr/>
        </p:nvSpPr>
        <p:spPr>
          <a:xfrm>
            <a:off x="5266267" y="3411854"/>
            <a:ext cx="8550584" cy="562219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 name="Picture 1">
            <a:extLst>
              <a:ext uri="{FF2B5EF4-FFF2-40B4-BE49-F238E27FC236}">
                <a16:creationId xmlns:a16="http://schemas.microsoft.com/office/drawing/2014/main" id="{4B513D40-247D-4BF2-B49A-F0968DF55B06}"/>
              </a:ext>
            </a:extLst>
          </p:cNvPr>
          <p:cNvPicPr>
            <a:picLocks noChangeAspect="1"/>
          </p:cNvPicPr>
          <p:nvPr/>
        </p:nvPicPr>
        <p:blipFill>
          <a:blip r:embed="rId3"/>
          <a:stretch>
            <a:fillRect/>
          </a:stretch>
        </p:blipFill>
        <p:spPr>
          <a:xfrm>
            <a:off x="287505" y="1201540"/>
            <a:ext cx="8054942" cy="5208978"/>
          </a:xfrm>
          <a:prstGeom prst="rect">
            <a:avLst/>
          </a:prstGeom>
        </p:spPr>
      </p:pic>
      <p:pic>
        <p:nvPicPr>
          <p:cNvPr id="5" name="Picture 4">
            <a:extLst>
              <a:ext uri="{FF2B5EF4-FFF2-40B4-BE49-F238E27FC236}">
                <a16:creationId xmlns:a16="http://schemas.microsoft.com/office/drawing/2014/main" id="{C4343E4B-FAC8-44CE-BCE9-DD39269047C8}"/>
              </a:ext>
            </a:extLst>
          </p:cNvPr>
          <p:cNvPicPr>
            <a:picLocks noChangeAspect="1"/>
          </p:cNvPicPr>
          <p:nvPr/>
        </p:nvPicPr>
        <p:blipFill>
          <a:blip r:embed="rId4"/>
          <a:stretch>
            <a:fillRect/>
          </a:stretch>
        </p:blipFill>
        <p:spPr>
          <a:xfrm>
            <a:off x="8869675" y="4328720"/>
            <a:ext cx="8183083" cy="5208979"/>
          </a:xfrm>
          <a:prstGeom prst="rect">
            <a:avLst/>
          </a:prstGeom>
        </p:spPr>
      </p:pic>
    </p:spTree>
    <p:extLst>
      <p:ext uri="{BB962C8B-B14F-4D97-AF65-F5344CB8AC3E}">
        <p14:creationId xmlns:p14="http://schemas.microsoft.com/office/powerpoint/2010/main" val="25333106"/>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14516726" cy="3127181"/>
          </a:xfrm>
          <a:prstGeom prst="rect">
            <a:avLst/>
          </a:prstGeom>
        </p:spPr>
        <p:txBody>
          <a:bodyPr anchor="t">
            <a:normAutofit/>
          </a:bodyPr>
          <a:lstStyle/>
          <a:p>
            <a:pPr lvl="0">
              <a:defRPr sz="1800" b="0"/>
            </a:pPr>
            <a:r>
              <a:rPr lang="pl-PL" sz="4400" dirty="0"/>
              <a:t>European Court of Human Rights Open Data Project</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96ADE380-9EFD-48BA-BA02-1524D588D62A}"/>
              </a:ext>
            </a:extLst>
          </p:cNvPr>
          <p:cNvPicPr>
            <a:picLocks noChangeAspect="1"/>
          </p:cNvPicPr>
          <p:nvPr/>
        </p:nvPicPr>
        <p:blipFill>
          <a:blip r:embed="rId3"/>
          <a:stretch>
            <a:fillRect/>
          </a:stretch>
        </p:blipFill>
        <p:spPr>
          <a:xfrm>
            <a:off x="3483820" y="2558741"/>
            <a:ext cx="7359680" cy="6427834"/>
          </a:xfrm>
          <a:prstGeom prst="rect">
            <a:avLst/>
          </a:prstGeom>
        </p:spPr>
      </p:pic>
      <p:pic>
        <p:nvPicPr>
          <p:cNvPr id="9" name="Picture 8">
            <a:extLst>
              <a:ext uri="{FF2B5EF4-FFF2-40B4-BE49-F238E27FC236}">
                <a16:creationId xmlns:a16="http://schemas.microsoft.com/office/drawing/2014/main" id="{217C2D2F-06EA-499A-A6BC-93ED24FE2D5A}"/>
              </a:ext>
            </a:extLst>
          </p:cNvPr>
          <p:cNvPicPr>
            <a:picLocks noChangeAspect="1"/>
          </p:cNvPicPr>
          <p:nvPr/>
        </p:nvPicPr>
        <p:blipFill>
          <a:blip r:embed="rId4"/>
          <a:stretch>
            <a:fillRect/>
          </a:stretch>
        </p:blipFill>
        <p:spPr>
          <a:xfrm>
            <a:off x="3187325" y="5485177"/>
            <a:ext cx="14000538" cy="4031993"/>
          </a:xfrm>
          <a:prstGeom prst="rect">
            <a:avLst/>
          </a:prstGeom>
        </p:spPr>
      </p:pic>
      <p:pic>
        <p:nvPicPr>
          <p:cNvPr id="11" name="Picture 10">
            <a:extLst>
              <a:ext uri="{FF2B5EF4-FFF2-40B4-BE49-F238E27FC236}">
                <a16:creationId xmlns:a16="http://schemas.microsoft.com/office/drawing/2014/main" id="{B021BF69-ABDE-49FC-AE50-086AFACE73D0}"/>
              </a:ext>
            </a:extLst>
          </p:cNvPr>
          <p:cNvPicPr>
            <a:picLocks noChangeAspect="1"/>
          </p:cNvPicPr>
          <p:nvPr/>
        </p:nvPicPr>
        <p:blipFill>
          <a:blip r:embed="rId5"/>
          <a:stretch>
            <a:fillRect/>
          </a:stretch>
        </p:blipFill>
        <p:spPr>
          <a:xfrm>
            <a:off x="152400" y="2028146"/>
            <a:ext cx="10336306" cy="3910504"/>
          </a:xfrm>
          <a:prstGeom prst="rect">
            <a:avLst/>
          </a:prstGeom>
        </p:spPr>
      </p:pic>
      <p:sp>
        <p:nvSpPr>
          <p:cNvPr id="15" name="Shape 119">
            <a:extLst>
              <a:ext uri="{FF2B5EF4-FFF2-40B4-BE49-F238E27FC236}">
                <a16:creationId xmlns:a16="http://schemas.microsoft.com/office/drawing/2014/main" id="{518171D3-6AB3-4EF4-A735-476A11BA9ECE}"/>
              </a:ext>
            </a:extLst>
          </p:cNvPr>
          <p:cNvSpPr>
            <a:spLocks noGrp="1"/>
          </p:cNvSpPr>
          <p:nvPr>
            <p:ph type="body" idx="1"/>
          </p:nvPr>
        </p:nvSpPr>
        <p:spPr>
          <a:xfrm>
            <a:off x="2781137" y="1615910"/>
            <a:ext cx="13583934"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Extract from a processed document:</a:t>
            </a:r>
            <a:br>
              <a:rPr lang="pl-PL" sz="3200" b="1" dirty="0">
                <a:solidFill>
                  <a:srgbClr val="5592DA"/>
                </a:solidFill>
                <a:ea typeface="Helvetica Neue Medium"/>
                <a:cs typeface="Helvetica Neue Medium"/>
                <a:sym typeface="Helvetica Neue Medium"/>
              </a:rPr>
            </a:br>
            <a:endParaRPr lang="pl-PL" sz="2800" b="1" dirty="0">
              <a:solidFill>
                <a:schemeClr val="tx1">
                  <a:lumMod val="65000"/>
                  <a:lumOff val="35000"/>
                </a:schemeClr>
              </a:solidFill>
            </a:endParaRPr>
          </a:p>
        </p:txBody>
      </p:sp>
      <p:pic>
        <p:nvPicPr>
          <p:cNvPr id="8" name="Picture 7">
            <a:extLst>
              <a:ext uri="{FF2B5EF4-FFF2-40B4-BE49-F238E27FC236}">
                <a16:creationId xmlns:a16="http://schemas.microsoft.com/office/drawing/2014/main" id="{7A2B420B-E509-45DB-9D3E-D73FC6FF6342}"/>
              </a:ext>
            </a:extLst>
          </p:cNvPr>
          <p:cNvPicPr>
            <a:picLocks noChangeAspect="1"/>
          </p:cNvPicPr>
          <p:nvPr/>
        </p:nvPicPr>
        <p:blipFill>
          <a:blip r:embed="rId6"/>
          <a:stretch>
            <a:fillRect/>
          </a:stretch>
        </p:blipFill>
        <p:spPr>
          <a:xfrm>
            <a:off x="1958345" y="1064188"/>
            <a:ext cx="10679724" cy="8644979"/>
          </a:xfrm>
          <a:prstGeom prst="rect">
            <a:avLst/>
          </a:prstGeom>
        </p:spPr>
      </p:pic>
    </p:spTree>
    <p:extLst>
      <p:ext uri="{BB962C8B-B14F-4D97-AF65-F5344CB8AC3E}">
        <p14:creationId xmlns:p14="http://schemas.microsoft.com/office/powerpoint/2010/main" val="885264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14516726" cy="3127181"/>
          </a:xfrm>
          <a:prstGeom prst="rect">
            <a:avLst/>
          </a:prstGeom>
        </p:spPr>
        <p:txBody>
          <a:bodyPr anchor="t">
            <a:normAutofit/>
          </a:bodyPr>
          <a:lstStyle/>
          <a:p>
            <a:pPr lvl="0">
              <a:defRPr sz="1800" b="0"/>
            </a:pPr>
            <a:r>
              <a:rPr lang="pl-PL" sz="4400" dirty="0"/>
              <a:t>European Court of Human Rights Open Data Project</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10DD3438-A83B-4D7C-9E64-0E70ABA72D69}"/>
              </a:ext>
            </a:extLst>
          </p:cNvPr>
          <p:cNvPicPr>
            <a:picLocks noChangeAspect="1"/>
          </p:cNvPicPr>
          <p:nvPr/>
        </p:nvPicPr>
        <p:blipFill>
          <a:blip r:embed="rId3"/>
          <a:stretch>
            <a:fillRect/>
          </a:stretch>
        </p:blipFill>
        <p:spPr>
          <a:xfrm>
            <a:off x="1909011" y="1058462"/>
            <a:ext cx="12440289" cy="8695138"/>
          </a:xfrm>
          <a:prstGeom prst="rect">
            <a:avLst/>
          </a:prstGeom>
        </p:spPr>
      </p:pic>
    </p:spTree>
    <p:extLst>
      <p:ext uri="{BB962C8B-B14F-4D97-AF65-F5344CB8AC3E}">
        <p14:creationId xmlns:p14="http://schemas.microsoft.com/office/powerpoint/2010/main" val="984785876"/>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155235F4-A0F7-4B4B-9C84-BFFE863775FE}"/>
              </a:ext>
            </a:extLst>
          </p:cNvPr>
          <p:cNvSpPr/>
          <p:nvPr/>
        </p:nvSpPr>
        <p:spPr>
          <a:xfrm>
            <a:off x="304800" y="2293555"/>
            <a:ext cx="10035988" cy="1200329"/>
          </a:xfrm>
          <a:prstGeom prst="rect">
            <a:avLst/>
          </a:prstGeom>
        </p:spPr>
        <p:txBody>
          <a:bodyPr wrap="square">
            <a:spAutoFit/>
          </a:bodyPr>
          <a:lstStyle/>
          <a:p>
            <a:r>
              <a:rPr lang="pl-PL" b="1" dirty="0">
                <a:solidFill>
                  <a:srgbClr val="47475B"/>
                </a:solidFill>
                <a:latin typeface="Verdana" panose="020B0604030504040204" pitchFamily="34" charset="0"/>
              </a:rPr>
              <a:t>Data Mining and </a:t>
            </a:r>
          </a:p>
          <a:p>
            <a:r>
              <a:rPr lang="pl-PL" b="1" dirty="0">
                <a:solidFill>
                  <a:srgbClr val="47475B"/>
                </a:solidFill>
                <a:latin typeface="Verdana" panose="020B0604030504040204" pitchFamily="34" charset="0"/>
              </a:rPr>
              <a:t>Knowledge Discovery</a:t>
            </a:r>
            <a:endParaRPr lang="en-US" dirty="0"/>
          </a:p>
        </p:txBody>
      </p:sp>
      <p:sp>
        <p:nvSpPr>
          <p:cNvPr id="17" name="TextBox 16">
            <a:extLst>
              <a:ext uri="{FF2B5EF4-FFF2-40B4-BE49-F238E27FC236}">
                <a16:creationId xmlns:a16="http://schemas.microsoft.com/office/drawing/2014/main" id="{163FCEA6-4417-4087-B3BB-16B0A95E4C49}"/>
              </a:ext>
            </a:extLst>
          </p:cNvPr>
          <p:cNvSpPr txBox="1"/>
          <p:nvPr/>
        </p:nvSpPr>
        <p:spPr>
          <a:xfrm>
            <a:off x="667624" y="397103"/>
            <a:ext cx="4153381"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pl-PL" sz="3600" b="0" i="0" u="none" strike="noStrike" cap="none" spc="0" normalizeH="0" baseline="0" dirty="0">
                <a:ln>
                  <a:noFill/>
                </a:ln>
                <a:solidFill>
                  <a:srgbClr val="000000"/>
                </a:solidFill>
                <a:effectLst/>
                <a:uFillTx/>
                <a:latin typeface="+mn-lt"/>
                <a:ea typeface="+mn-ea"/>
                <a:cs typeface="+mn-cs"/>
                <a:sym typeface="Helvetica Light"/>
              </a:rPr>
              <a:t>Article submitted to:</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22" name="TextBox 21">
            <a:extLst>
              <a:ext uri="{FF2B5EF4-FFF2-40B4-BE49-F238E27FC236}">
                <a16:creationId xmlns:a16="http://schemas.microsoft.com/office/drawing/2014/main" id="{03D21D02-31A3-4F12-826A-11D7C717867D}"/>
              </a:ext>
            </a:extLst>
          </p:cNvPr>
          <p:cNvSpPr txBox="1"/>
          <p:nvPr/>
        </p:nvSpPr>
        <p:spPr>
          <a:xfrm>
            <a:off x="8287560" y="2837294"/>
            <a:ext cx="2237792"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pl-PL" dirty="0">
                <a:solidFill>
                  <a:srgbClr val="000000"/>
                </a:solidFill>
              </a:rPr>
              <a:t>(40 points)</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pic>
        <p:nvPicPr>
          <p:cNvPr id="4098" name="Picture 2" descr="Data Mining and Knowledge Discovery">
            <a:extLst>
              <a:ext uri="{FF2B5EF4-FFF2-40B4-BE49-F238E27FC236}">
                <a16:creationId xmlns:a16="http://schemas.microsoft.com/office/drawing/2014/main" id="{B3C5DEBA-C30E-4677-B578-4DB758752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8885" y="358230"/>
            <a:ext cx="5883754" cy="903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19488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Context</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3583934"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An example:</a:t>
            </a:r>
            <a:endParaRPr lang="pl-PL" sz="2800" b="1" dirty="0">
              <a:solidFill>
                <a:schemeClr val="tx1">
                  <a:lumMod val="65000"/>
                  <a:lumOff val="35000"/>
                </a:schemeClr>
              </a:solidFill>
            </a:endParaRPr>
          </a:p>
          <a:p>
            <a:pPr marL="0" indent="0">
              <a:buNone/>
            </a:pPr>
            <a:r>
              <a:rPr lang="en-US" sz="2800" b="1" dirty="0">
                <a:solidFill>
                  <a:schemeClr val="tx1">
                    <a:lumMod val="65000"/>
                    <a:lumOff val="35000"/>
                  </a:schemeClr>
                </a:solidFill>
              </a:rPr>
              <a:t>European Union directive to set fines</a:t>
            </a:r>
            <a:r>
              <a:rPr lang="pl-PL" sz="2800" b="1" dirty="0">
                <a:solidFill>
                  <a:schemeClr val="tx1">
                    <a:lumMod val="65000"/>
                    <a:lumOff val="35000"/>
                  </a:schemeClr>
                </a:solidFill>
              </a:rPr>
              <a:t> </a:t>
            </a:r>
            <a:r>
              <a:rPr lang="en-US" sz="2800" b="1" dirty="0">
                <a:solidFill>
                  <a:schemeClr val="tx1">
                    <a:lumMod val="65000"/>
                    <a:lumOff val="35000"/>
                  </a:schemeClr>
                </a:solidFill>
              </a:rPr>
              <a:t>for abuses of dominant position:</a:t>
            </a:r>
            <a:endParaRPr lang="pl-PL" sz="2800" b="1" dirty="0">
              <a:solidFill>
                <a:schemeClr val="tx1">
                  <a:lumMod val="65000"/>
                  <a:lumOff val="35000"/>
                </a:schemeClr>
              </a:solidFill>
            </a:endParaRPr>
          </a:p>
          <a:p>
            <a:pPr marL="444523" lvl="1" indent="0">
              <a:spcBef>
                <a:spcPts val="0"/>
              </a:spcBef>
              <a:buSzPct val="100000"/>
              <a:buNone/>
            </a:pPr>
            <a:endParaRPr lang="pl-PL" sz="2800" b="1" dirty="0">
              <a:solidFill>
                <a:schemeClr val="tx1">
                  <a:lumMod val="65000"/>
                  <a:lumOff val="35000"/>
                </a:schemeClr>
              </a:solidFill>
            </a:endParaRPr>
          </a:p>
          <a:p>
            <a:pPr marL="0" indent="0">
              <a:buNone/>
            </a:pPr>
            <a:r>
              <a:rPr lang="en-US" sz="3200" dirty="0"/>
              <a:t>“The level of a fine must be sufficiently high both </a:t>
            </a:r>
            <a:r>
              <a:rPr lang="en-US" sz="3200" b="1" dirty="0"/>
              <a:t>to punish</a:t>
            </a:r>
            <a:r>
              <a:rPr lang="en-US" sz="3200" dirty="0"/>
              <a:t> the firms involved</a:t>
            </a:r>
            <a:r>
              <a:rPr lang="pl-PL" sz="3200" dirty="0"/>
              <a:t> </a:t>
            </a:r>
            <a:r>
              <a:rPr lang="en-US" sz="3200" dirty="0"/>
              <a:t>and </a:t>
            </a:r>
            <a:r>
              <a:rPr lang="en-US" sz="3200" b="1" dirty="0"/>
              <a:t>to deter </a:t>
            </a:r>
            <a:r>
              <a:rPr lang="en-US" sz="3200" dirty="0"/>
              <a:t>others from practices that infringe the competition rules. [...] The</a:t>
            </a:r>
            <a:r>
              <a:rPr lang="pl-PL" sz="3200" dirty="0"/>
              <a:t> </a:t>
            </a:r>
            <a:r>
              <a:rPr lang="en-US" sz="3200" dirty="0"/>
              <a:t>basic amount is calculated as a </a:t>
            </a:r>
            <a:r>
              <a:rPr lang="en-US" sz="3200" b="1" dirty="0"/>
              <a:t>percentage of the value of the sales </a:t>
            </a:r>
            <a:r>
              <a:rPr lang="en-US" sz="3200" dirty="0"/>
              <a:t>connected</a:t>
            </a:r>
            <a:r>
              <a:rPr lang="pl-PL" sz="3200" dirty="0"/>
              <a:t> </a:t>
            </a:r>
            <a:r>
              <a:rPr lang="en-US" sz="3200" dirty="0"/>
              <a:t>with the infringement [...]. The percentage of the value of sales is determined</a:t>
            </a:r>
            <a:r>
              <a:rPr lang="pl-PL" sz="3200" dirty="0"/>
              <a:t> </a:t>
            </a:r>
            <a:r>
              <a:rPr lang="en-US" sz="3200" dirty="0"/>
              <a:t>according to the gravity of the infringement (</a:t>
            </a:r>
            <a:r>
              <a:rPr lang="en-US" sz="3200" b="1" dirty="0"/>
              <a:t>nature, combined market share of</a:t>
            </a:r>
            <a:r>
              <a:rPr lang="pl-PL" sz="3200" b="1" dirty="0"/>
              <a:t> </a:t>
            </a:r>
            <a:r>
              <a:rPr lang="en-US" sz="3200" b="1" dirty="0"/>
              <a:t>all the parties concerned, geographic scope, etc.</a:t>
            </a:r>
            <a:r>
              <a:rPr lang="en-US" sz="3200" dirty="0"/>
              <a:t>) and </a:t>
            </a:r>
            <a:r>
              <a:rPr lang="en-US" sz="3200" b="1" dirty="0"/>
              <a:t>may be as much as 30 %.</a:t>
            </a:r>
            <a:r>
              <a:rPr lang="en-US" sz="3200" dirty="0"/>
              <a:t>”</a:t>
            </a:r>
          </a:p>
          <a:p>
            <a:pPr marL="444523" lvl="1" indent="0">
              <a:spcBef>
                <a:spcPts val="0"/>
              </a:spcBef>
              <a:buSzPct val="100000"/>
              <a:buNone/>
            </a:pPr>
            <a:endParaRPr lang="pl-PL" sz="2800" b="1" dirty="0">
              <a:solidFill>
                <a:schemeClr val="tx1">
                  <a:lumMod val="65000"/>
                  <a:lumOff val="35000"/>
                </a:schemeClr>
              </a:solidFill>
            </a:endParaRPr>
          </a:p>
          <a:p>
            <a:pPr marL="444523" lvl="1" indent="0">
              <a:spcBef>
                <a:spcPts val="0"/>
              </a:spcBef>
              <a:buSzPct val="100000"/>
              <a:buNone/>
            </a:pPr>
            <a:endParaRPr lang="pl-PL" sz="2800" b="1" dirty="0">
              <a:solidFill>
                <a:schemeClr val="tx1">
                  <a:lumMod val="65000"/>
                  <a:lumOff val="35000"/>
                </a:schemeClr>
              </a:solidFill>
            </a:endParaRPr>
          </a:p>
          <a:p>
            <a:pPr marL="444523" lvl="1" indent="0" algn="l">
              <a:spcBef>
                <a:spcPts val="0"/>
              </a:spcBef>
              <a:buSzPct val="100000"/>
              <a:buNone/>
            </a:pPr>
            <a:endParaRPr lang="pl-PL" sz="2800" dirty="0"/>
          </a:p>
        </p:txBody>
      </p:sp>
    </p:spTree>
    <p:extLst>
      <p:ext uri="{BB962C8B-B14F-4D97-AF65-F5344CB8AC3E}">
        <p14:creationId xmlns:p14="http://schemas.microsoft.com/office/powerpoint/2010/main" val="1134063312"/>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p:nvPr/>
        </p:nvSpPr>
        <p:spPr>
          <a:xfrm>
            <a:off x="1223322" y="4338897"/>
            <a:ext cx="14784135" cy="107580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algn="l">
              <a:lnSpc>
                <a:spcPts val="9001"/>
              </a:lnSpc>
              <a:defRPr sz="1800"/>
            </a:pPr>
            <a:r>
              <a:rPr lang="pl-PL" sz="7200" b="1" dirty="0">
                <a:solidFill>
                  <a:srgbClr val="1CAED1"/>
                </a:solidFill>
                <a:latin typeface="Arial"/>
                <a:ea typeface="Arial"/>
                <a:cs typeface="Arial"/>
                <a:sym typeface="Helvetica Neue Bold for IBM"/>
              </a:rPr>
              <a:t>Phase 1. </a:t>
            </a:r>
            <a:r>
              <a:rPr lang="pl-PL" sz="7200" dirty="0">
                <a:solidFill>
                  <a:srgbClr val="FFFFFF"/>
                </a:solidFill>
                <a:latin typeface="Times New Roman" panose="02020603050405020304" pitchFamily="18" charset="0"/>
                <a:ea typeface="Arial"/>
                <a:cs typeface="Times New Roman" panose="02020603050405020304" pitchFamily="18" charset="0"/>
                <a:sym typeface="Helvetica Neue Bold for IBM"/>
              </a:rPr>
              <a:t>−</a:t>
            </a:r>
            <a:r>
              <a:rPr lang="pl-PL" sz="7200" dirty="0">
                <a:solidFill>
                  <a:srgbClr val="FFFFFF"/>
                </a:solidFill>
                <a:latin typeface="Arial"/>
                <a:ea typeface="Arial"/>
                <a:cs typeface="Arial"/>
                <a:sym typeface="Helvetica Neue Bold for IBM"/>
              </a:rPr>
              <a:t> Prediction</a:t>
            </a:r>
            <a:endParaRPr sz="7200" dirty="0">
              <a:solidFill>
                <a:srgbClr val="FFFFFF"/>
              </a:solidFill>
              <a:latin typeface="Arial"/>
              <a:ea typeface="Arial"/>
              <a:cs typeface="Arial"/>
              <a:sym typeface="Helvetica Neue Thin"/>
            </a:endParaRPr>
          </a:p>
        </p:txBody>
      </p:sp>
      <p:pic>
        <p:nvPicPr>
          <p:cNvPr id="441" name="droppedImage.pdf"/>
          <p:cNvPicPr/>
          <p:nvPr/>
        </p:nvPicPr>
        <p:blipFill>
          <a:blip r:embed="rId3">
            <a:extLst/>
          </a:blip>
          <a:stretch>
            <a:fillRect/>
          </a:stretch>
        </p:blipFill>
        <p:spPr>
          <a:xfrm>
            <a:off x="13872695" y="9096931"/>
            <a:ext cx="875705" cy="344028"/>
          </a:xfrm>
          <a:prstGeom prst="rect">
            <a:avLst/>
          </a:prstGeom>
          <a:ln w="12700">
            <a:miter lim="400000"/>
          </a:ln>
        </p:spPr>
      </p:pic>
      <p:sp>
        <p:nvSpPr>
          <p:cNvPr id="2" name="Rectangle 1">
            <a:extLst>
              <a:ext uri="{FF2B5EF4-FFF2-40B4-BE49-F238E27FC236}">
                <a16:creationId xmlns:a16="http://schemas.microsoft.com/office/drawing/2014/main" id="{A3B80491-3205-4D03-916C-5BAC07B2E9D0}"/>
              </a:ext>
            </a:extLst>
          </p:cNvPr>
          <p:cNvSpPr/>
          <p:nvPr/>
        </p:nvSpPr>
        <p:spPr>
          <a:xfrm>
            <a:off x="2342883" y="5414704"/>
            <a:ext cx="12800864" cy="830997"/>
          </a:xfrm>
          <a:prstGeom prst="rect">
            <a:avLst/>
          </a:prstGeom>
        </p:spPr>
        <p:txBody>
          <a:bodyPr wrap="square">
            <a:spAutoFit/>
          </a:bodyPr>
          <a:lstStyle/>
          <a:p>
            <a:pPr algn="l"/>
            <a:r>
              <a:rPr lang="pl-PL" sz="4800" dirty="0">
                <a:solidFill>
                  <a:srgbClr val="FFFFFF"/>
                </a:solidFill>
                <a:latin typeface="Helvetica Light"/>
                <a:ea typeface="Helvetica"/>
                <a:cs typeface="Helvetica Light"/>
                <a:sym typeface="Helvetica"/>
              </a:rPr>
              <a:t>→ Prediction of the ECHR decisions</a:t>
            </a:r>
            <a:endParaRPr lang="en-US" sz="4800" dirty="0"/>
          </a:p>
        </p:txBody>
      </p:sp>
    </p:spTree>
    <p:extLst>
      <p:ext uri="{BB962C8B-B14F-4D97-AF65-F5344CB8AC3E}">
        <p14:creationId xmlns:p14="http://schemas.microsoft.com/office/powerpoint/2010/main" val="3235558980"/>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Baseline prediction – Previous study</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EFCCFC3B-E570-4072-B990-B7138B7CF2C8}"/>
              </a:ext>
            </a:extLst>
          </p:cNvPr>
          <p:cNvPicPr>
            <a:picLocks noChangeAspect="1"/>
          </p:cNvPicPr>
          <p:nvPr/>
        </p:nvPicPr>
        <p:blipFill>
          <a:blip r:embed="rId3"/>
          <a:stretch>
            <a:fillRect/>
          </a:stretch>
        </p:blipFill>
        <p:spPr>
          <a:xfrm>
            <a:off x="4056948" y="1609869"/>
            <a:ext cx="9295553" cy="6431770"/>
          </a:xfrm>
          <a:prstGeom prst="rect">
            <a:avLst/>
          </a:prstGeom>
        </p:spPr>
      </p:pic>
      <p:sp>
        <p:nvSpPr>
          <p:cNvPr id="11" name="Rectangle 10">
            <a:extLst>
              <a:ext uri="{FF2B5EF4-FFF2-40B4-BE49-F238E27FC236}">
                <a16:creationId xmlns:a16="http://schemas.microsoft.com/office/drawing/2014/main" id="{A736D1A2-6929-4F34-9651-4308414FC0DB}"/>
              </a:ext>
            </a:extLst>
          </p:cNvPr>
          <p:cNvSpPr/>
          <p:nvPr/>
        </p:nvSpPr>
        <p:spPr>
          <a:xfrm>
            <a:off x="69188" y="922480"/>
            <a:ext cx="16310875" cy="1692771"/>
          </a:xfrm>
          <a:prstGeom prst="rect">
            <a:avLst/>
          </a:prstGeom>
        </p:spPr>
        <p:txBody>
          <a:bodyPr wrap="none">
            <a:spAutoFit/>
          </a:bodyPr>
          <a:lstStyle/>
          <a:p>
            <a:pPr marL="444523" lvl="1" indent="0" algn="l">
              <a:buSzPct val="100000"/>
            </a:pPr>
            <a:r>
              <a:rPr lang="pl-PL" sz="2800" dirty="0">
                <a:solidFill>
                  <a:schemeClr val="tx1">
                    <a:lumMod val="65000"/>
                    <a:lumOff val="35000"/>
                  </a:schemeClr>
                </a:solidFill>
              </a:rPr>
              <a:t>	Ref: </a:t>
            </a:r>
            <a:r>
              <a:rPr lang="en-US" sz="2400" dirty="0">
                <a:solidFill>
                  <a:schemeClr val="tx1">
                    <a:lumMod val="65000"/>
                    <a:lumOff val="35000"/>
                  </a:schemeClr>
                </a:solidFill>
              </a:rPr>
              <a:t>Predicting judicial decisions of the European Court of Human Rights</a:t>
            </a:r>
            <a:r>
              <a:rPr lang="en-US" sz="2800" dirty="0">
                <a:solidFill>
                  <a:schemeClr val="tx1">
                    <a:lumMod val="65000"/>
                    <a:lumOff val="35000"/>
                  </a:schemeClr>
                </a:solidFill>
              </a:rPr>
              <a:t>: </a:t>
            </a:r>
            <a:r>
              <a:rPr lang="en-US" sz="2400" dirty="0">
                <a:solidFill>
                  <a:schemeClr val="tx1">
                    <a:lumMod val="65000"/>
                    <a:lumOff val="35000"/>
                  </a:schemeClr>
                </a:solidFill>
              </a:rPr>
              <a:t>a Natural Language Processing perspective</a:t>
            </a:r>
            <a:endParaRPr lang="pl-PL" sz="2400" dirty="0">
              <a:solidFill>
                <a:schemeClr val="tx1">
                  <a:lumMod val="65000"/>
                  <a:lumOff val="35000"/>
                </a:schemeClr>
              </a:solidFill>
            </a:endParaRPr>
          </a:p>
          <a:p>
            <a:r>
              <a:rPr lang="en-US" sz="2400" dirty="0">
                <a:solidFill>
                  <a:schemeClr val="tx1">
                    <a:lumMod val="65000"/>
                    <a:lumOff val="35000"/>
                  </a:schemeClr>
                </a:solidFill>
                <a:hlinkClick r:id="rId4">
                  <a:extLst>
                    <a:ext uri="{A12FA001-AC4F-418D-AE19-62706E023703}">
                      <ahyp:hlinkClr xmlns:ahyp="http://schemas.microsoft.com/office/drawing/2018/hyperlinkcolor" val="tx"/>
                    </a:ext>
                  </a:extLst>
                </a:hlinkClick>
              </a:rPr>
              <a:t>Nikolaos </a:t>
            </a:r>
            <a:r>
              <a:rPr lang="en-US" sz="2400" dirty="0" err="1">
                <a:solidFill>
                  <a:schemeClr val="tx1">
                    <a:lumMod val="65000"/>
                    <a:lumOff val="35000"/>
                  </a:schemeClr>
                </a:solidFill>
                <a:hlinkClick r:id="rId4">
                  <a:extLst>
                    <a:ext uri="{A12FA001-AC4F-418D-AE19-62706E023703}">
                      <ahyp:hlinkClr xmlns:ahyp="http://schemas.microsoft.com/office/drawing/2018/hyperlinkcolor" val="tx"/>
                    </a:ext>
                  </a:extLst>
                </a:hlinkClick>
              </a:rPr>
              <a:t>Aletras</a:t>
            </a:r>
            <a:r>
              <a:rPr lang="en-US" sz="2400" dirty="0">
                <a:solidFill>
                  <a:schemeClr val="tx1">
                    <a:lumMod val="65000"/>
                    <a:lumOff val="35000"/>
                  </a:schemeClr>
                </a:solidFill>
                <a:hlinkClick r:id="rId5">
                  <a:extLst>
                    <a:ext uri="{A12FA001-AC4F-418D-AE19-62706E023703}">
                      <ahyp:hlinkClr xmlns:ahyp="http://schemas.microsoft.com/office/drawing/2018/hyperlinkcolor" val="tx"/>
                    </a:ext>
                  </a:extLst>
                </a:hlinkClick>
              </a:rPr>
              <a:t>​</a:t>
            </a:r>
            <a:r>
              <a:rPr lang="en-US" sz="2400" dirty="0">
                <a:solidFill>
                  <a:schemeClr val="tx1">
                    <a:lumMod val="65000"/>
                    <a:lumOff val="35000"/>
                  </a:schemeClr>
                </a:solidFill>
              </a:rPr>
              <a:t>, </a:t>
            </a:r>
            <a:r>
              <a:rPr lang="en-US" sz="2400" dirty="0" err="1">
                <a:solidFill>
                  <a:schemeClr val="tx1">
                    <a:lumMod val="65000"/>
                    <a:lumOff val="35000"/>
                  </a:schemeClr>
                </a:solidFill>
                <a:hlinkClick r:id="rId6">
                  <a:extLst>
                    <a:ext uri="{A12FA001-AC4F-418D-AE19-62706E023703}">
                      <ahyp:hlinkClr xmlns:ahyp="http://schemas.microsoft.com/office/drawing/2018/hyperlinkcolor" val="tx"/>
                    </a:ext>
                  </a:extLst>
                </a:hlinkClick>
              </a:rPr>
              <a:t>Dimitrios</a:t>
            </a:r>
            <a:r>
              <a:rPr lang="en-US" sz="2400" dirty="0">
                <a:solidFill>
                  <a:schemeClr val="tx1">
                    <a:lumMod val="65000"/>
                    <a:lumOff val="35000"/>
                  </a:schemeClr>
                </a:solidFill>
                <a:hlinkClick r:id="rId6">
                  <a:extLst>
                    <a:ext uri="{A12FA001-AC4F-418D-AE19-62706E023703}">
                      <ahyp:hlinkClr xmlns:ahyp="http://schemas.microsoft.com/office/drawing/2018/hyperlinkcolor" val="tx"/>
                    </a:ext>
                  </a:extLst>
                </a:hlinkClick>
              </a:rPr>
              <a:t> </a:t>
            </a:r>
            <a:r>
              <a:rPr lang="en-US" sz="2400" dirty="0" err="1">
                <a:solidFill>
                  <a:schemeClr val="tx1">
                    <a:lumMod val="65000"/>
                    <a:lumOff val="35000"/>
                  </a:schemeClr>
                </a:solidFill>
                <a:hlinkClick r:id="rId6">
                  <a:extLst>
                    <a:ext uri="{A12FA001-AC4F-418D-AE19-62706E023703}">
                      <ahyp:hlinkClr xmlns:ahyp="http://schemas.microsoft.com/office/drawing/2018/hyperlinkcolor" val="tx"/>
                    </a:ext>
                  </a:extLst>
                </a:hlinkClick>
              </a:rPr>
              <a:t>Tsarapatsanis</a:t>
            </a:r>
            <a:r>
              <a:rPr lang="en-US" sz="2400" dirty="0">
                <a:solidFill>
                  <a:schemeClr val="tx1">
                    <a:lumMod val="65000"/>
                    <a:lumOff val="35000"/>
                  </a:schemeClr>
                </a:solidFill>
              </a:rPr>
              <a:t>, </a:t>
            </a:r>
            <a:r>
              <a:rPr lang="en-US" sz="2400" dirty="0">
                <a:solidFill>
                  <a:schemeClr val="tx1">
                    <a:lumMod val="65000"/>
                    <a:lumOff val="35000"/>
                  </a:schemeClr>
                </a:solidFill>
                <a:hlinkClick r:id="rId7">
                  <a:extLst>
                    <a:ext uri="{A12FA001-AC4F-418D-AE19-62706E023703}">
                      <ahyp:hlinkClr xmlns:ahyp="http://schemas.microsoft.com/office/drawing/2018/hyperlinkcolor" val="tx"/>
                    </a:ext>
                  </a:extLst>
                </a:hlinkClick>
              </a:rPr>
              <a:t>Daniel </a:t>
            </a:r>
            <a:r>
              <a:rPr lang="en-US" sz="2400" dirty="0" err="1">
                <a:solidFill>
                  <a:schemeClr val="tx1">
                    <a:lumMod val="65000"/>
                    <a:lumOff val="35000"/>
                  </a:schemeClr>
                </a:solidFill>
                <a:hlinkClick r:id="rId7">
                  <a:extLst>
                    <a:ext uri="{A12FA001-AC4F-418D-AE19-62706E023703}">
                      <ahyp:hlinkClr xmlns:ahyp="http://schemas.microsoft.com/office/drawing/2018/hyperlinkcolor" val="tx"/>
                    </a:ext>
                  </a:extLst>
                </a:hlinkClick>
              </a:rPr>
              <a:t>Preoţiuc</a:t>
            </a:r>
            <a:r>
              <a:rPr lang="en-US" sz="2400" dirty="0">
                <a:solidFill>
                  <a:schemeClr val="tx1">
                    <a:lumMod val="65000"/>
                    <a:lumOff val="35000"/>
                  </a:schemeClr>
                </a:solidFill>
                <a:hlinkClick r:id="rId7">
                  <a:extLst>
                    <a:ext uri="{A12FA001-AC4F-418D-AE19-62706E023703}">
                      <ahyp:hlinkClr xmlns:ahyp="http://schemas.microsoft.com/office/drawing/2018/hyperlinkcolor" val="tx"/>
                    </a:ext>
                  </a:extLst>
                </a:hlinkClick>
              </a:rPr>
              <a:t>-Pietro</a:t>
            </a:r>
            <a:r>
              <a:rPr lang="en-US" sz="2400" dirty="0">
                <a:solidFill>
                  <a:schemeClr val="tx1">
                    <a:lumMod val="65000"/>
                    <a:lumOff val="35000"/>
                  </a:schemeClr>
                </a:solidFill>
              </a:rPr>
              <a:t>, </a:t>
            </a:r>
            <a:r>
              <a:rPr lang="en-US" sz="2400" dirty="0">
                <a:solidFill>
                  <a:schemeClr val="tx1">
                    <a:lumMod val="65000"/>
                    <a:lumOff val="35000"/>
                  </a:schemeClr>
                </a:solidFill>
                <a:hlinkClick r:id="rId8">
                  <a:extLst>
                    <a:ext uri="{A12FA001-AC4F-418D-AE19-62706E023703}">
                      <ahyp:hlinkClr xmlns:ahyp="http://schemas.microsoft.com/office/drawing/2018/hyperlinkcolor" val="tx"/>
                    </a:ext>
                  </a:extLst>
                </a:hlinkClick>
              </a:rPr>
              <a:t>Vasileios </a:t>
            </a:r>
            <a:r>
              <a:rPr lang="en-US" sz="2400" dirty="0" err="1">
                <a:solidFill>
                  <a:schemeClr val="tx1">
                    <a:lumMod val="65000"/>
                    <a:lumOff val="35000"/>
                  </a:schemeClr>
                </a:solidFill>
                <a:hlinkClick r:id="rId8">
                  <a:extLst>
                    <a:ext uri="{A12FA001-AC4F-418D-AE19-62706E023703}">
                      <ahyp:hlinkClr xmlns:ahyp="http://schemas.microsoft.com/office/drawing/2018/hyperlinkcolor" val="tx"/>
                    </a:ext>
                  </a:extLst>
                </a:hlinkClick>
              </a:rPr>
              <a:t>Lampos</a:t>
            </a:r>
            <a:r>
              <a:rPr lang="pl-PL" sz="2400" dirty="0">
                <a:solidFill>
                  <a:schemeClr val="tx1">
                    <a:lumMod val="65000"/>
                    <a:lumOff val="35000"/>
                  </a:schemeClr>
                </a:solidFill>
              </a:rPr>
              <a:t>, </a:t>
            </a:r>
            <a:r>
              <a:rPr lang="en-US" sz="2400" dirty="0">
                <a:solidFill>
                  <a:schemeClr val="tx1">
                    <a:lumMod val="65000"/>
                    <a:lumOff val="35000"/>
                  </a:schemeClr>
                </a:solidFill>
              </a:rPr>
              <a:t>October 24, 2016</a:t>
            </a:r>
          </a:p>
          <a:p>
            <a:pPr marL="444523" lvl="1" indent="0" algn="l">
              <a:buSzPct val="100000"/>
            </a:pPr>
            <a:endParaRPr lang="en-US" sz="2800" dirty="0">
              <a:solidFill>
                <a:schemeClr val="tx1">
                  <a:lumMod val="65000"/>
                  <a:lumOff val="35000"/>
                </a:schemeClr>
              </a:solidFill>
            </a:endParaRPr>
          </a:p>
          <a:p>
            <a:pPr marL="444523" lvl="1" indent="0" algn="l">
              <a:spcBef>
                <a:spcPts val="0"/>
              </a:spcBef>
              <a:buSzPct val="100000"/>
              <a:buNone/>
            </a:pPr>
            <a:endParaRPr lang="pl-PL" sz="2400" dirty="0">
              <a:solidFill>
                <a:schemeClr val="tx1">
                  <a:lumMod val="65000"/>
                  <a:lumOff val="35000"/>
                </a:schemeClr>
              </a:solidFill>
            </a:endParaRPr>
          </a:p>
        </p:txBody>
      </p:sp>
      <p:pic>
        <p:nvPicPr>
          <p:cNvPr id="12" name="Picture 11">
            <a:extLst>
              <a:ext uri="{FF2B5EF4-FFF2-40B4-BE49-F238E27FC236}">
                <a16:creationId xmlns:a16="http://schemas.microsoft.com/office/drawing/2014/main" id="{926643B6-DEFA-429E-B3BC-3F092FA1F082}"/>
              </a:ext>
            </a:extLst>
          </p:cNvPr>
          <p:cNvPicPr>
            <a:picLocks noChangeAspect="1"/>
          </p:cNvPicPr>
          <p:nvPr/>
        </p:nvPicPr>
        <p:blipFill>
          <a:blip r:embed="rId9"/>
          <a:stretch>
            <a:fillRect/>
          </a:stretch>
        </p:blipFill>
        <p:spPr>
          <a:xfrm>
            <a:off x="4328354" y="8060829"/>
            <a:ext cx="8965944" cy="1692771"/>
          </a:xfrm>
          <a:prstGeom prst="rect">
            <a:avLst/>
          </a:prstGeom>
        </p:spPr>
      </p:pic>
    </p:spTree>
    <p:extLst>
      <p:ext uri="{BB962C8B-B14F-4D97-AF65-F5344CB8AC3E}">
        <p14:creationId xmlns:p14="http://schemas.microsoft.com/office/powerpoint/2010/main" val="324003050"/>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Baseline prediction – ECHR-OD</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83D583E9-9B4E-42B6-8006-48353F572C70}"/>
              </a:ext>
            </a:extLst>
          </p:cNvPr>
          <p:cNvPicPr>
            <a:picLocks noChangeAspect="1"/>
          </p:cNvPicPr>
          <p:nvPr/>
        </p:nvPicPr>
        <p:blipFill>
          <a:blip r:embed="rId3"/>
          <a:stretch>
            <a:fillRect/>
          </a:stretch>
        </p:blipFill>
        <p:spPr>
          <a:xfrm>
            <a:off x="1788589" y="2086476"/>
            <a:ext cx="13763083" cy="5580647"/>
          </a:xfrm>
          <a:prstGeom prst="rect">
            <a:avLst/>
          </a:prstGeom>
        </p:spPr>
      </p:pic>
    </p:spTree>
    <p:extLst>
      <p:ext uri="{BB962C8B-B14F-4D97-AF65-F5344CB8AC3E}">
        <p14:creationId xmlns:p14="http://schemas.microsoft.com/office/powerpoint/2010/main" val="2578694160"/>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Baseline prediction – ECHR-OD</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A75CD15B-E807-4E29-9147-C63DDF666D53}"/>
              </a:ext>
            </a:extLst>
          </p:cNvPr>
          <p:cNvPicPr>
            <a:picLocks noChangeAspect="1"/>
          </p:cNvPicPr>
          <p:nvPr/>
        </p:nvPicPr>
        <p:blipFill>
          <a:blip r:embed="rId3"/>
          <a:stretch>
            <a:fillRect/>
          </a:stretch>
        </p:blipFill>
        <p:spPr>
          <a:xfrm>
            <a:off x="4583561" y="1324298"/>
            <a:ext cx="8173140" cy="8213401"/>
          </a:xfrm>
          <a:prstGeom prst="rect">
            <a:avLst/>
          </a:prstGeom>
        </p:spPr>
      </p:pic>
    </p:spTree>
    <p:extLst>
      <p:ext uri="{BB962C8B-B14F-4D97-AF65-F5344CB8AC3E}">
        <p14:creationId xmlns:p14="http://schemas.microsoft.com/office/powerpoint/2010/main" val="2491576852"/>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Baseline prediction – ECHR-OD</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6A43289E-5DCF-4234-AD68-C49CDB40FD8C}"/>
              </a:ext>
            </a:extLst>
          </p:cNvPr>
          <p:cNvPicPr>
            <a:picLocks noChangeAspect="1"/>
          </p:cNvPicPr>
          <p:nvPr/>
        </p:nvPicPr>
        <p:blipFill>
          <a:blip r:embed="rId3"/>
          <a:stretch>
            <a:fillRect/>
          </a:stretch>
        </p:blipFill>
        <p:spPr>
          <a:xfrm>
            <a:off x="304800" y="1446045"/>
            <a:ext cx="16507326" cy="8068726"/>
          </a:xfrm>
          <a:prstGeom prst="rect">
            <a:avLst/>
          </a:prstGeom>
        </p:spPr>
      </p:pic>
    </p:spTree>
    <p:extLst>
      <p:ext uri="{BB962C8B-B14F-4D97-AF65-F5344CB8AC3E}">
        <p14:creationId xmlns:p14="http://schemas.microsoft.com/office/powerpoint/2010/main" val="4285478202"/>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Baseline prediction – ECHR-OD</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31D9A3C8-1BAD-417C-BD34-DA3648833996}"/>
              </a:ext>
            </a:extLst>
          </p:cNvPr>
          <p:cNvPicPr>
            <a:picLocks noChangeAspect="1"/>
          </p:cNvPicPr>
          <p:nvPr/>
        </p:nvPicPr>
        <p:blipFill>
          <a:blip r:embed="rId3"/>
          <a:stretch>
            <a:fillRect/>
          </a:stretch>
        </p:blipFill>
        <p:spPr>
          <a:xfrm>
            <a:off x="2628106" y="2155088"/>
            <a:ext cx="11898259" cy="3475690"/>
          </a:xfrm>
          <a:prstGeom prst="rect">
            <a:avLst/>
          </a:prstGeom>
        </p:spPr>
      </p:pic>
      <p:pic>
        <p:nvPicPr>
          <p:cNvPr id="5" name="Picture 4">
            <a:extLst>
              <a:ext uri="{FF2B5EF4-FFF2-40B4-BE49-F238E27FC236}">
                <a16:creationId xmlns:a16="http://schemas.microsoft.com/office/drawing/2014/main" id="{B6AC6486-50E5-4462-8CFB-20E8F10C29D4}"/>
              </a:ext>
            </a:extLst>
          </p:cNvPr>
          <p:cNvPicPr>
            <a:picLocks noChangeAspect="1"/>
          </p:cNvPicPr>
          <p:nvPr/>
        </p:nvPicPr>
        <p:blipFill>
          <a:blip r:embed="rId4"/>
          <a:stretch>
            <a:fillRect/>
          </a:stretch>
        </p:blipFill>
        <p:spPr>
          <a:xfrm>
            <a:off x="0" y="6267397"/>
            <a:ext cx="8396721" cy="3270302"/>
          </a:xfrm>
          <a:prstGeom prst="rect">
            <a:avLst/>
          </a:prstGeom>
        </p:spPr>
      </p:pic>
      <p:pic>
        <p:nvPicPr>
          <p:cNvPr id="6" name="Picture 5">
            <a:extLst>
              <a:ext uri="{FF2B5EF4-FFF2-40B4-BE49-F238E27FC236}">
                <a16:creationId xmlns:a16="http://schemas.microsoft.com/office/drawing/2014/main" id="{89C1ADDE-5CBE-4668-BF10-CE775002A518}"/>
              </a:ext>
            </a:extLst>
          </p:cNvPr>
          <p:cNvPicPr>
            <a:picLocks noChangeAspect="1"/>
          </p:cNvPicPr>
          <p:nvPr/>
        </p:nvPicPr>
        <p:blipFill>
          <a:blip r:embed="rId5"/>
          <a:stretch>
            <a:fillRect/>
          </a:stretch>
        </p:blipFill>
        <p:spPr>
          <a:xfrm>
            <a:off x="8396720" y="6267397"/>
            <a:ext cx="8396721" cy="3333730"/>
          </a:xfrm>
          <a:prstGeom prst="rect">
            <a:avLst/>
          </a:prstGeom>
        </p:spPr>
      </p:pic>
      <p:sp>
        <p:nvSpPr>
          <p:cNvPr id="4" name="TextBox 3">
            <a:extLst>
              <a:ext uri="{FF2B5EF4-FFF2-40B4-BE49-F238E27FC236}">
                <a16:creationId xmlns:a16="http://schemas.microsoft.com/office/drawing/2014/main" id="{89E9D956-D4FE-4679-ABBB-7270B4FF5007}"/>
              </a:ext>
            </a:extLst>
          </p:cNvPr>
          <p:cNvSpPr txBox="1"/>
          <p:nvPr/>
        </p:nvSpPr>
        <p:spPr>
          <a:xfrm>
            <a:off x="2794909" y="5753929"/>
            <a:ext cx="1915589"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pl-PL" sz="3600" b="0" i="0" u="none" strike="noStrike" cap="none" spc="0" normalizeH="0" baseline="0" dirty="0">
                <a:ln>
                  <a:noFill/>
                </a:ln>
                <a:solidFill>
                  <a:srgbClr val="000000"/>
                </a:solidFill>
                <a:effectLst/>
                <a:uFillTx/>
                <a:latin typeface="+mn-lt"/>
                <a:ea typeface="+mn-ea"/>
                <a:cs typeface="+mn-cs"/>
                <a:sym typeface="Helvetica Light"/>
              </a:rPr>
              <a:t>Precision</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7" name="TextBox 6">
            <a:extLst>
              <a:ext uri="{FF2B5EF4-FFF2-40B4-BE49-F238E27FC236}">
                <a16:creationId xmlns:a16="http://schemas.microsoft.com/office/drawing/2014/main" id="{9D516A4B-852B-4745-A810-CC81331CEAA4}"/>
              </a:ext>
            </a:extLst>
          </p:cNvPr>
          <p:cNvSpPr txBox="1"/>
          <p:nvPr/>
        </p:nvSpPr>
        <p:spPr>
          <a:xfrm>
            <a:off x="11442065" y="5643304"/>
            <a:ext cx="1304845"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pl-PL" sz="3600" b="0" i="0" u="none" strike="noStrike" cap="none" spc="0" normalizeH="0" baseline="0" dirty="0">
                <a:ln>
                  <a:noFill/>
                </a:ln>
                <a:solidFill>
                  <a:srgbClr val="000000"/>
                </a:solidFill>
                <a:effectLst/>
                <a:uFillTx/>
                <a:latin typeface="+mn-lt"/>
                <a:ea typeface="+mn-ea"/>
                <a:cs typeface="+mn-cs"/>
                <a:sym typeface="Helvetica Light"/>
              </a:rPr>
              <a:t>Recall</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8" name="TextBox 7">
            <a:extLst>
              <a:ext uri="{FF2B5EF4-FFF2-40B4-BE49-F238E27FC236}">
                <a16:creationId xmlns:a16="http://schemas.microsoft.com/office/drawing/2014/main" id="{0F8E1907-B6A6-4DEA-B972-F5B8B6B717A8}"/>
              </a:ext>
            </a:extLst>
          </p:cNvPr>
          <p:cNvSpPr txBox="1"/>
          <p:nvPr/>
        </p:nvSpPr>
        <p:spPr>
          <a:xfrm>
            <a:off x="7404462" y="1703642"/>
            <a:ext cx="1984518"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pl-PL" sz="3600" b="0" i="0" u="none" strike="noStrike" cap="none" spc="0" normalizeH="0" baseline="0" dirty="0">
                <a:ln>
                  <a:noFill/>
                </a:ln>
                <a:solidFill>
                  <a:srgbClr val="000000"/>
                </a:solidFill>
                <a:effectLst/>
                <a:uFillTx/>
                <a:latin typeface="+mn-lt"/>
                <a:ea typeface="+mn-ea"/>
                <a:cs typeface="+mn-cs"/>
                <a:sym typeface="Helvetica Light"/>
              </a:rPr>
              <a:t>Accuracy</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2388595183"/>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3481681" y="7817905"/>
            <a:ext cx="14516726" cy="3127181"/>
          </a:xfrm>
          <a:prstGeom prst="rect">
            <a:avLst/>
          </a:prstGeom>
        </p:spPr>
        <p:txBody>
          <a:bodyPr anchor="t">
            <a:normAutofit/>
          </a:bodyPr>
          <a:lstStyle/>
          <a:p>
            <a:pPr lvl="0">
              <a:defRPr sz="1800" b="0"/>
            </a:pPr>
            <a:r>
              <a:rPr lang="pl-PL" sz="4400" dirty="0"/>
              <a:t>To be done...</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CA1F09C1-2273-4C43-92E0-CA2DE07EA449}"/>
              </a:ext>
            </a:extLst>
          </p:cNvPr>
          <p:cNvPicPr>
            <a:picLocks noChangeAspect="1"/>
          </p:cNvPicPr>
          <p:nvPr/>
        </p:nvPicPr>
        <p:blipFill>
          <a:blip r:embed="rId3"/>
          <a:stretch>
            <a:fillRect/>
          </a:stretch>
        </p:blipFill>
        <p:spPr>
          <a:xfrm>
            <a:off x="3673270" y="2619593"/>
            <a:ext cx="9694462" cy="3630671"/>
          </a:xfrm>
          <a:prstGeom prst="rect">
            <a:avLst/>
          </a:prstGeom>
        </p:spPr>
      </p:pic>
      <p:sp>
        <p:nvSpPr>
          <p:cNvPr id="8" name="Shape 116">
            <a:extLst>
              <a:ext uri="{FF2B5EF4-FFF2-40B4-BE49-F238E27FC236}">
                <a16:creationId xmlns:a16="http://schemas.microsoft.com/office/drawing/2014/main" id="{681FEDB4-91EA-4075-B341-81AA12A4212B}"/>
              </a:ext>
            </a:extLst>
          </p:cNvPr>
          <p:cNvSpPr txBox="1">
            <a:spLocks/>
          </p:cNvSpPr>
          <p:nvPr/>
        </p:nvSpPr>
        <p:spPr>
          <a:xfrm>
            <a:off x="2536032" y="215901"/>
            <a:ext cx="8769277" cy="312718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rmAutofit/>
          </a:bodyPr>
          <a:lstStyle>
            <a:lvl1pPr defTabSz="584229">
              <a:defRPr sz="4001" b="1" i="0">
                <a:latin typeface="Helvetica Light"/>
                <a:ea typeface="Arial"/>
                <a:cs typeface="Arial"/>
                <a:sym typeface="Helvetica Neue"/>
              </a:defRPr>
            </a:lvl1pPr>
            <a:lvl2pPr indent="228611" defTabSz="584229">
              <a:defRPr sz="4001" b="1">
                <a:latin typeface="+mj-lt"/>
                <a:ea typeface="+mj-ea"/>
                <a:cs typeface="+mj-cs"/>
                <a:sym typeface="Helvetica Neue"/>
              </a:defRPr>
            </a:lvl2pPr>
            <a:lvl3pPr indent="457223" defTabSz="584229">
              <a:defRPr sz="4001" b="1">
                <a:latin typeface="+mj-lt"/>
                <a:ea typeface="+mj-ea"/>
                <a:cs typeface="+mj-cs"/>
                <a:sym typeface="Helvetica Neue"/>
              </a:defRPr>
            </a:lvl3pPr>
            <a:lvl4pPr indent="685835" defTabSz="584229">
              <a:defRPr sz="4001" b="1">
                <a:latin typeface="+mj-lt"/>
                <a:ea typeface="+mj-ea"/>
                <a:cs typeface="+mj-cs"/>
                <a:sym typeface="Helvetica Neue"/>
              </a:defRPr>
            </a:lvl4pPr>
            <a:lvl5pPr indent="914446" defTabSz="584229">
              <a:defRPr sz="4001" b="1">
                <a:latin typeface="+mj-lt"/>
                <a:ea typeface="+mj-ea"/>
                <a:cs typeface="+mj-cs"/>
                <a:sym typeface="Helvetica Neue"/>
              </a:defRPr>
            </a:lvl5pPr>
            <a:lvl6pPr indent="1143057" defTabSz="584229">
              <a:defRPr sz="4001" b="1">
                <a:latin typeface="+mj-lt"/>
                <a:ea typeface="+mj-ea"/>
                <a:cs typeface="+mj-cs"/>
                <a:sym typeface="Helvetica Neue"/>
              </a:defRPr>
            </a:lvl6pPr>
            <a:lvl7pPr indent="1371668" defTabSz="584229">
              <a:defRPr sz="4001" b="1">
                <a:latin typeface="+mj-lt"/>
                <a:ea typeface="+mj-ea"/>
                <a:cs typeface="+mj-cs"/>
                <a:sym typeface="Helvetica Neue"/>
              </a:defRPr>
            </a:lvl7pPr>
            <a:lvl8pPr indent="1600280" defTabSz="584229">
              <a:defRPr sz="4001" b="1">
                <a:latin typeface="+mj-lt"/>
                <a:ea typeface="+mj-ea"/>
                <a:cs typeface="+mj-cs"/>
                <a:sym typeface="Helvetica Neue"/>
              </a:defRPr>
            </a:lvl8pPr>
            <a:lvl9pPr indent="1828892" defTabSz="584229">
              <a:defRPr sz="4001" b="1">
                <a:latin typeface="+mj-lt"/>
                <a:ea typeface="+mj-ea"/>
                <a:cs typeface="+mj-cs"/>
                <a:sym typeface="Helvetica Neue"/>
              </a:defRPr>
            </a:lvl9pPr>
          </a:lstStyle>
          <a:p>
            <a:pPr>
              <a:defRPr sz="1800" b="0"/>
            </a:pPr>
            <a:r>
              <a:rPr lang="pl-PL" sz="4400" b="0" dirty="0"/>
              <a:t>HCBR prediction – ECHR-OD</a:t>
            </a:r>
          </a:p>
        </p:txBody>
      </p:sp>
      <p:sp>
        <p:nvSpPr>
          <p:cNvPr id="10" name="Shape 119">
            <a:extLst>
              <a:ext uri="{FF2B5EF4-FFF2-40B4-BE49-F238E27FC236}">
                <a16:creationId xmlns:a16="http://schemas.microsoft.com/office/drawing/2014/main" id="{8510DE4C-B07D-44CE-8574-6E848A3E4A56}"/>
              </a:ext>
            </a:extLst>
          </p:cNvPr>
          <p:cNvSpPr txBox="1">
            <a:spLocks/>
          </p:cNvSpPr>
          <p:nvPr/>
        </p:nvSpPr>
        <p:spPr>
          <a:xfrm>
            <a:off x="2866083" y="1768310"/>
            <a:ext cx="13583934" cy="754153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444522" indent="-444522" defTabSz="584229">
              <a:spcBef>
                <a:spcPts val="4200"/>
              </a:spcBef>
              <a:buSzPct val="75000"/>
              <a:buChar char="•"/>
              <a:defRPr sz="3600">
                <a:latin typeface="Helvetica Light"/>
                <a:ea typeface="Arial"/>
                <a:cs typeface="Arial"/>
                <a:sym typeface="Helvetica Light"/>
              </a:defRPr>
            </a:lvl1pPr>
            <a:lvl2pPr marL="889045" indent="-444522" defTabSz="584229">
              <a:spcBef>
                <a:spcPts val="4200"/>
              </a:spcBef>
              <a:buSzPct val="75000"/>
              <a:buChar char="•"/>
              <a:defRPr sz="3600">
                <a:latin typeface="Helvetica Light"/>
                <a:ea typeface="Arial"/>
                <a:cs typeface="Arial"/>
                <a:sym typeface="Helvetica Light"/>
              </a:defRPr>
            </a:lvl2pPr>
            <a:lvl3pPr marL="1333567" indent="-444522" defTabSz="584229">
              <a:spcBef>
                <a:spcPts val="4200"/>
              </a:spcBef>
              <a:buSzPct val="75000"/>
              <a:buChar char="•"/>
              <a:defRPr sz="3600">
                <a:latin typeface="Helvetica Light"/>
                <a:ea typeface="Arial"/>
                <a:cs typeface="Arial"/>
                <a:sym typeface="Helvetica Light"/>
              </a:defRPr>
            </a:lvl3pPr>
            <a:lvl4pPr marL="1778089" indent="-444522" defTabSz="584229">
              <a:spcBef>
                <a:spcPts val="4200"/>
              </a:spcBef>
              <a:buSzPct val="75000"/>
              <a:buChar char="•"/>
              <a:defRPr sz="3600">
                <a:latin typeface="Helvetica Light"/>
                <a:ea typeface="Arial"/>
                <a:cs typeface="Arial"/>
                <a:sym typeface="Helvetica Light"/>
              </a:defRPr>
            </a:lvl4pPr>
            <a:lvl5pPr marL="2222612" indent="-444522" defTabSz="584229">
              <a:spcBef>
                <a:spcPts val="4200"/>
              </a:spcBef>
              <a:buSzPct val="75000"/>
              <a:buChar char="•"/>
              <a:defRPr sz="3600">
                <a:latin typeface="Helvetica Light"/>
                <a:ea typeface="Arial"/>
                <a:cs typeface="Arial"/>
                <a:sym typeface="Helvetica Light"/>
              </a:defRPr>
            </a:lvl5pPr>
            <a:lvl6pPr marL="2667134" indent="-444522" defTabSz="584229">
              <a:spcBef>
                <a:spcPts val="4200"/>
              </a:spcBef>
              <a:buSzPct val="75000"/>
              <a:buChar char="•"/>
              <a:defRPr sz="3600">
                <a:latin typeface="+mn-lt"/>
                <a:ea typeface="+mn-ea"/>
                <a:cs typeface="+mn-cs"/>
                <a:sym typeface="Helvetica Light"/>
              </a:defRPr>
            </a:lvl6pPr>
            <a:lvl7pPr marL="3111656" indent="-444522" defTabSz="584229">
              <a:spcBef>
                <a:spcPts val="4200"/>
              </a:spcBef>
              <a:buSzPct val="75000"/>
              <a:buChar char="•"/>
              <a:defRPr sz="3600">
                <a:latin typeface="+mn-lt"/>
                <a:ea typeface="+mn-ea"/>
                <a:cs typeface="+mn-cs"/>
                <a:sym typeface="Helvetica Light"/>
              </a:defRPr>
            </a:lvl7pPr>
            <a:lvl8pPr marL="3556178" indent="-444522" defTabSz="584229">
              <a:spcBef>
                <a:spcPts val="4200"/>
              </a:spcBef>
              <a:buSzPct val="75000"/>
              <a:buChar char="•"/>
              <a:defRPr sz="3600">
                <a:latin typeface="+mn-lt"/>
                <a:ea typeface="+mn-ea"/>
                <a:cs typeface="+mn-cs"/>
                <a:sym typeface="Helvetica Light"/>
              </a:defRPr>
            </a:lvl8pPr>
            <a:lvl9pPr marL="4000700" indent="-444522" defTabSz="584229">
              <a:spcBef>
                <a:spcPts val="4200"/>
              </a:spcBef>
              <a:buSzPct val="75000"/>
              <a:buChar char="•"/>
              <a:defRPr sz="3600">
                <a:latin typeface="+mn-lt"/>
                <a:ea typeface="+mn-ea"/>
                <a:cs typeface="+mn-cs"/>
                <a:sym typeface="Helvetica Light"/>
              </a:defRPr>
            </a:lvl9pPr>
          </a:lstStyle>
          <a:p>
            <a:pPr marL="0" indent="0" algn="l">
              <a:buFontTx/>
              <a:buNone/>
            </a:pPr>
            <a:r>
              <a:rPr lang="pl-PL" sz="3200" b="1" dirty="0">
                <a:solidFill>
                  <a:srgbClr val="5592DA"/>
                </a:solidFill>
                <a:ea typeface="Helvetica Neue Medium"/>
                <a:cs typeface="Helvetica Neue Medium"/>
                <a:sym typeface="Helvetica Neue Medium"/>
              </a:rPr>
              <a:t>On the small dataset:</a:t>
            </a:r>
          </a:p>
          <a:p>
            <a:pPr marL="0" indent="0" algn="l">
              <a:buFontTx/>
              <a:buNone/>
            </a:pPr>
            <a:endParaRPr lang="pl-PL" sz="3200" b="1" dirty="0">
              <a:solidFill>
                <a:srgbClr val="5592DA"/>
              </a:solidFill>
              <a:ea typeface="Helvetica Neue Medium"/>
              <a:cs typeface="Helvetica Neue Medium"/>
              <a:sym typeface="Helvetica Neue Medium"/>
            </a:endParaRPr>
          </a:p>
          <a:p>
            <a:pPr marL="0" indent="0" algn="l">
              <a:buFontTx/>
              <a:buNone/>
            </a:pPr>
            <a:endParaRPr lang="pl-PL" sz="3200" b="1" dirty="0">
              <a:solidFill>
                <a:srgbClr val="5592DA"/>
              </a:solidFill>
              <a:ea typeface="Helvetica Neue Medium"/>
              <a:cs typeface="Helvetica Neue Medium"/>
              <a:sym typeface="Helvetica Neue Medium"/>
            </a:endParaRPr>
          </a:p>
          <a:p>
            <a:pPr marL="0" indent="0" algn="l">
              <a:buFontTx/>
              <a:buNone/>
            </a:pPr>
            <a:endParaRPr lang="pl-PL" sz="3200" b="1" dirty="0">
              <a:solidFill>
                <a:srgbClr val="5592DA"/>
              </a:solidFill>
              <a:ea typeface="Helvetica Neue Medium"/>
              <a:cs typeface="Helvetica Neue Medium"/>
              <a:sym typeface="Helvetica Neue Medium"/>
            </a:endParaRPr>
          </a:p>
          <a:p>
            <a:pPr marL="0" indent="0" algn="l">
              <a:buFontTx/>
              <a:buNone/>
            </a:pPr>
            <a:endParaRPr lang="pl-PL" sz="3200" b="1" dirty="0">
              <a:solidFill>
                <a:srgbClr val="5592DA"/>
              </a:solidFill>
              <a:ea typeface="Helvetica Neue Medium"/>
              <a:cs typeface="Helvetica Neue Medium"/>
              <a:sym typeface="Helvetica Neue Medium"/>
            </a:endParaRPr>
          </a:p>
          <a:p>
            <a:pPr marL="0" indent="0" algn="l">
              <a:buFontTx/>
              <a:buNone/>
            </a:pPr>
            <a:r>
              <a:rPr lang="pl-PL" sz="3200" b="1" dirty="0">
                <a:solidFill>
                  <a:srgbClr val="5592DA"/>
                </a:solidFill>
                <a:ea typeface="Helvetica Neue Medium"/>
                <a:cs typeface="Helvetica Neue Medium"/>
                <a:sym typeface="Helvetica Neue Medium"/>
              </a:rPr>
              <a:t>On the ECHR-OD datasets</a:t>
            </a:r>
            <a:br>
              <a:rPr lang="pl-PL" sz="3200" b="1" dirty="0">
                <a:solidFill>
                  <a:srgbClr val="5592DA"/>
                </a:solidFill>
                <a:ea typeface="Helvetica Neue Medium"/>
                <a:cs typeface="Helvetica Neue Medium"/>
                <a:sym typeface="Helvetica Neue Medium"/>
              </a:rPr>
            </a:br>
            <a:endParaRPr lang="pl-PL" sz="2800" b="1" dirty="0">
              <a:solidFill>
                <a:schemeClr val="tx1">
                  <a:lumMod val="65000"/>
                  <a:lumOff val="35000"/>
                </a:schemeClr>
              </a:solidFill>
            </a:endParaRPr>
          </a:p>
          <a:p>
            <a:pPr marL="444523" lvl="1" indent="0" algn="l">
              <a:spcBef>
                <a:spcPts val="0"/>
              </a:spcBef>
              <a:buSzPct val="100000"/>
              <a:buFontTx/>
              <a:buNone/>
            </a:pPr>
            <a:endParaRPr lang="pl-PL" sz="2800" dirty="0">
              <a:solidFill>
                <a:schemeClr val="tx1">
                  <a:lumMod val="65000"/>
                  <a:lumOff val="35000"/>
                </a:schemeClr>
              </a:solidFill>
              <a:latin typeface="+mn-lt"/>
              <a:ea typeface="+mn-ea"/>
              <a:cs typeface="+mn-cs"/>
            </a:endParaRPr>
          </a:p>
        </p:txBody>
      </p:sp>
    </p:spTree>
    <p:extLst>
      <p:ext uri="{BB962C8B-B14F-4D97-AF65-F5344CB8AC3E}">
        <p14:creationId xmlns:p14="http://schemas.microsoft.com/office/powerpoint/2010/main" val="2114853786"/>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Shape 116"/>
          <p:cNvSpPr>
            <a:spLocks noGrp="1"/>
          </p:cNvSpPr>
          <p:nvPr>
            <p:ph type="title"/>
          </p:nvPr>
        </p:nvSpPr>
        <p:spPr>
          <a:xfrm>
            <a:off x="3481681" y="7817905"/>
            <a:ext cx="14516726" cy="3127181"/>
          </a:xfrm>
          <a:prstGeom prst="rect">
            <a:avLst/>
          </a:prstGeom>
        </p:spPr>
        <p:txBody>
          <a:bodyPr anchor="t">
            <a:normAutofit/>
          </a:bodyPr>
          <a:lstStyle/>
          <a:p>
            <a:pPr lvl="0">
              <a:defRPr sz="1800" b="0"/>
            </a:pPr>
            <a:r>
              <a:rPr lang="pl-PL" sz="4400" dirty="0"/>
              <a:t>To be done...</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CA1F09C1-2273-4C43-92E0-CA2DE07EA449}"/>
              </a:ext>
            </a:extLst>
          </p:cNvPr>
          <p:cNvPicPr>
            <a:picLocks noChangeAspect="1"/>
          </p:cNvPicPr>
          <p:nvPr/>
        </p:nvPicPr>
        <p:blipFill>
          <a:blip r:embed="rId3"/>
          <a:stretch>
            <a:fillRect/>
          </a:stretch>
        </p:blipFill>
        <p:spPr>
          <a:xfrm>
            <a:off x="3673270" y="2619593"/>
            <a:ext cx="9694462" cy="3630671"/>
          </a:xfrm>
          <a:prstGeom prst="rect">
            <a:avLst/>
          </a:prstGeom>
        </p:spPr>
      </p:pic>
      <p:sp>
        <p:nvSpPr>
          <p:cNvPr id="8" name="Shape 116">
            <a:extLst>
              <a:ext uri="{FF2B5EF4-FFF2-40B4-BE49-F238E27FC236}">
                <a16:creationId xmlns:a16="http://schemas.microsoft.com/office/drawing/2014/main" id="{681FEDB4-91EA-4075-B341-81AA12A4212B}"/>
              </a:ext>
            </a:extLst>
          </p:cNvPr>
          <p:cNvSpPr txBox="1">
            <a:spLocks/>
          </p:cNvSpPr>
          <p:nvPr/>
        </p:nvSpPr>
        <p:spPr>
          <a:xfrm>
            <a:off x="2536032" y="215901"/>
            <a:ext cx="8769277" cy="312718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rmAutofit/>
          </a:bodyPr>
          <a:lstStyle>
            <a:lvl1pPr defTabSz="584229">
              <a:defRPr sz="4001" b="1" i="0">
                <a:latin typeface="Helvetica Light"/>
                <a:ea typeface="Arial"/>
                <a:cs typeface="Arial"/>
                <a:sym typeface="Helvetica Neue"/>
              </a:defRPr>
            </a:lvl1pPr>
            <a:lvl2pPr indent="228611" defTabSz="584229">
              <a:defRPr sz="4001" b="1">
                <a:latin typeface="+mj-lt"/>
                <a:ea typeface="+mj-ea"/>
                <a:cs typeface="+mj-cs"/>
                <a:sym typeface="Helvetica Neue"/>
              </a:defRPr>
            </a:lvl2pPr>
            <a:lvl3pPr indent="457223" defTabSz="584229">
              <a:defRPr sz="4001" b="1">
                <a:latin typeface="+mj-lt"/>
                <a:ea typeface="+mj-ea"/>
                <a:cs typeface="+mj-cs"/>
                <a:sym typeface="Helvetica Neue"/>
              </a:defRPr>
            </a:lvl3pPr>
            <a:lvl4pPr indent="685835" defTabSz="584229">
              <a:defRPr sz="4001" b="1">
                <a:latin typeface="+mj-lt"/>
                <a:ea typeface="+mj-ea"/>
                <a:cs typeface="+mj-cs"/>
                <a:sym typeface="Helvetica Neue"/>
              </a:defRPr>
            </a:lvl4pPr>
            <a:lvl5pPr indent="914446" defTabSz="584229">
              <a:defRPr sz="4001" b="1">
                <a:latin typeface="+mj-lt"/>
                <a:ea typeface="+mj-ea"/>
                <a:cs typeface="+mj-cs"/>
                <a:sym typeface="Helvetica Neue"/>
              </a:defRPr>
            </a:lvl5pPr>
            <a:lvl6pPr indent="1143057" defTabSz="584229">
              <a:defRPr sz="4001" b="1">
                <a:latin typeface="+mj-lt"/>
                <a:ea typeface="+mj-ea"/>
                <a:cs typeface="+mj-cs"/>
                <a:sym typeface="Helvetica Neue"/>
              </a:defRPr>
            </a:lvl6pPr>
            <a:lvl7pPr indent="1371668" defTabSz="584229">
              <a:defRPr sz="4001" b="1">
                <a:latin typeface="+mj-lt"/>
                <a:ea typeface="+mj-ea"/>
                <a:cs typeface="+mj-cs"/>
                <a:sym typeface="Helvetica Neue"/>
              </a:defRPr>
            </a:lvl7pPr>
            <a:lvl8pPr indent="1600280" defTabSz="584229">
              <a:defRPr sz="4001" b="1">
                <a:latin typeface="+mj-lt"/>
                <a:ea typeface="+mj-ea"/>
                <a:cs typeface="+mj-cs"/>
                <a:sym typeface="Helvetica Neue"/>
              </a:defRPr>
            </a:lvl8pPr>
            <a:lvl9pPr indent="1828892" defTabSz="584229">
              <a:defRPr sz="4001" b="1">
                <a:latin typeface="+mj-lt"/>
                <a:ea typeface="+mj-ea"/>
                <a:cs typeface="+mj-cs"/>
                <a:sym typeface="Helvetica Neue"/>
              </a:defRPr>
            </a:lvl9pPr>
          </a:lstStyle>
          <a:p>
            <a:pPr>
              <a:defRPr sz="1800" b="0"/>
            </a:pPr>
            <a:r>
              <a:rPr lang="pl-PL" sz="4400" b="0" dirty="0"/>
              <a:t>HCBR prediction – ECHR-OD</a:t>
            </a:r>
          </a:p>
        </p:txBody>
      </p:sp>
      <p:sp>
        <p:nvSpPr>
          <p:cNvPr id="10" name="Shape 119">
            <a:extLst>
              <a:ext uri="{FF2B5EF4-FFF2-40B4-BE49-F238E27FC236}">
                <a16:creationId xmlns:a16="http://schemas.microsoft.com/office/drawing/2014/main" id="{8510DE4C-B07D-44CE-8574-6E848A3E4A56}"/>
              </a:ext>
            </a:extLst>
          </p:cNvPr>
          <p:cNvSpPr txBox="1">
            <a:spLocks/>
          </p:cNvSpPr>
          <p:nvPr/>
        </p:nvSpPr>
        <p:spPr>
          <a:xfrm>
            <a:off x="2866083" y="1768310"/>
            <a:ext cx="13583934" cy="754153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444522" indent="-444522" defTabSz="584229">
              <a:spcBef>
                <a:spcPts val="4200"/>
              </a:spcBef>
              <a:buSzPct val="75000"/>
              <a:buChar char="•"/>
              <a:defRPr sz="3600">
                <a:latin typeface="Helvetica Light"/>
                <a:ea typeface="Arial"/>
                <a:cs typeface="Arial"/>
                <a:sym typeface="Helvetica Light"/>
              </a:defRPr>
            </a:lvl1pPr>
            <a:lvl2pPr marL="889045" indent="-444522" defTabSz="584229">
              <a:spcBef>
                <a:spcPts val="4200"/>
              </a:spcBef>
              <a:buSzPct val="75000"/>
              <a:buChar char="•"/>
              <a:defRPr sz="3600">
                <a:latin typeface="Helvetica Light"/>
                <a:ea typeface="Arial"/>
                <a:cs typeface="Arial"/>
                <a:sym typeface="Helvetica Light"/>
              </a:defRPr>
            </a:lvl2pPr>
            <a:lvl3pPr marL="1333567" indent="-444522" defTabSz="584229">
              <a:spcBef>
                <a:spcPts val="4200"/>
              </a:spcBef>
              <a:buSzPct val="75000"/>
              <a:buChar char="•"/>
              <a:defRPr sz="3600">
                <a:latin typeface="Helvetica Light"/>
                <a:ea typeface="Arial"/>
                <a:cs typeface="Arial"/>
                <a:sym typeface="Helvetica Light"/>
              </a:defRPr>
            </a:lvl3pPr>
            <a:lvl4pPr marL="1778089" indent="-444522" defTabSz="584229">
              <a:spcBef>
                <a:spcPts val="4200"/>
              </a:spcBef>
              <a:buSzPct val="75000"/>
              <a:buChar char="•"/>
              <a:defRPr sz="3600">
                <a:latin typeface="Helvetica Light"/>
                <a:ea typeface="Arial"/>
                <a:cs typeface="Arial"/>
                <a:sym typeface="Helvetica Light"/>
              </a:defRPr>
            </a:lvl4pPr>
            <a:lvl5pPr marL="2222612" indent="-444522" defTabSz="584229">
              <a:spcBef>
                <a:spcPts val="4200"/>
              </a:spcBef>
              <a:buSzPct val="75000"/>
              <a:buChar char="•"/>
              <a:defRPr sz="3600">
                <a:latin typeface="Helvetica Light"/>
                <a:ea typeface="Arial"/>
                <a:cs typeface="Arial"/>
                <a:sym typeface="Helvetica Light"/>
              </a:defRPr>
            </a:lvl5pPr>
            <a:lvl6pPr marL="2667134" indent="-444522" defTabSz="584229">
              <a:spcBef>
                <a:spcPts val="4200"/>
              </a:spcBef>
              <a:buSzPct val="75000"/>
              <a:buChar char="•"/>
              <a:defRPr sz="3600">
                <a:latin typeface="+mn-lt"/>
                <a:ea typeface="+mn-ea"/>
                <a:cs typeface="+mn-cs"/>
                <a:sym typeface="Helvetica Light"/>
              </a:defRPr>
            </a:lvl6pPr>
            <a:lvl7pPr marL="3111656" indent="-444522" defTabSz="584229">
              <a:spcBef>
                <a:spcPts val="4200"/>
              </a:spcBef>
              <a:buSzPct val="75000"/>
              <a:buChar char="•"/>
              <a:defRPr sz="3600">
                <a:latin typeface="+mn-lt"/>
                <a:ea typeface="+mn-ea"/>
                <a:cs typeface="+mn-cs"/>
                <a:sym typeface="Helvetica Light"/>
              </a:defRPr>
            </a:lvl7pPr>
            <a:lvl8pPr marL="3556178" indent="-444522" defTabSz="584229">
              <a:spcBef>
                <a:spcPts val="4200"/>
              </a:spcBef>
              <a:buSzPct val="75000"/>
              <a:buChar char="•"/>
              <a:defRPr sz="3600">
                <a:latin typeface="+mn-lt"/>
                <a:ea typeface="+mn-ea"/>
                <a:cs typeface="+mn-cs"/>
                <a:sym typeface="Helvetica Light"/>
              </a:defRPr>
            </a:lvl8pPr>
            <a:lvl9pPr marL="4000700" indent="-444522" defTabSz="584229">
              <a:spcBef>
                <a:spcPts val="4200"/>
              </a:spcBef>
              <a:buSzPct val="75000"/>
              <a:buChar char="•"/>
              <a:defRPr sz="3600">
                <a:latin typeface="+mn-lt"/>
                <a:ea typeface="+mn-ea"/>
                <a:cs typeface="+mn-cs"/>
                <a:sym typeface="Helvetica Light"/>
              </a:defRPr>
            </a:lvl9pPr>
          </a:lstStyle>
          <a:p>
            <a:pPr marL="0" indent="0" algn="l">
              <a:buFontTx/>
              <a:buNone/>
            </a:pPr>
            <a:r>
              <a:rPr lang="pl-PL" sz="3200" b="1" dirty="0">
                <a:solidFill>
                  <a:srgbClr val="5592DA"/>
                </a:solidFill>
                <a:ea typeface="Helvetica Neue Medium"/>
                <a:cs typeface="Helvetica Neue Medium"/>
                <a:sym typeface="Helvetica Neue Medium"/>
              </a:rPr>
              <a:t>On the small dataset:</a:t>
            </a:r>
          </a:p>
          <a:p>
            <a:pPr marL="0" indent="0" algn="l">
              <a:buFontTx/>
              <a:buNone/>
            </a:pPr>
            <a:endParaRPr lang="pl-PL" sz="3200" b="1" dirty="0">
              <a:solidFill>
                <a:srgbClr val="5592DA"/>
              </a:solidFill>
              <a:ea typeface="Helvetica Neue Medium"/>
              <a:cs typeface="Helvetica Neue Medium"/>
              <a:sym typeface="Helvetica Neue Medium"/>
            </a:endParaRPr>
          </a:p>
          <a:p>
            <a:pPr marL="0" indent="0" algn="l">
              <a:buFontTx/>
              <a:buNone/>
            </a:pPr>
            <a:endParaRPr lang="pl-PL" sz="3200" b="1" dirty="0">
              <a:solidFill>
                <a:srgbClr val="5592DA"/>
              </a:solidFill>
              <a:ea typeface="Helvetica Neue Medium"/>
              <a:cs typeface="Helvetica Neue Medium"/>
              <a:sym typeface="Helvetica Neue Medium"/>
            </a:endParaRPr>
          </a:p>
          <a:p>
            <a:pPr marL="0" indent="0" algn="l">
              <a:buFontTx/>
              <a:buNone/>
            </a:pPr>
            <a:endParaRPr lang="pl-PL" sz="3200" b="1" dirty="0">
              <a:solidFill>
                <a:srgbClr val="5592DA"/>
              </a:solidFill>
              <a:ea typeface="Helvetica Neue Medium"/>
              <a:cs typeface="Helvetica Neue Medium"/>
              <a:sym typeface="Helvetica Neue Medium"/>
            </a:endParaRPr>
          </a:p>
          <a:p>
            <a:pPr marL="0" indent="0" algn="l">
              <a:buFontTx/>
              <a:buNone/>
            </a:pPr>
            <a:endParaRPr lang="pl-PL" sz="3200" b="1" dirty="0">
              <a:solidFill>
                <a:srgbClr val="5592DA"/>
              </a:solidFill>
              <a:ea typeface="Helvetica Neue Medium"/>
              <a:cs typeface="Helvetica Neue Medium"/>
              <a:sym typeface="Helvetica Neue Medium"/>
            </a:endParaRPr>
          </a:p>
          <a:p>
            <a:pPr marL="0" indent="0" algn="l">
              <a:buFontTx/>
              <a:buNone/>
            </a:pPr>
            <a:r>
              <a:rPr lang="pl-PL" sz="3200" b="1" dirty="0">
                <a:solidFill>
                  <a:srgbClr val="5592DA"/>
                </a:solidFill>
                <a:ea typeface="Helvetica Neue Medium"/>
                <a:cs typeface="Helvetica Neue Medium"/>
                <a:sym typeface="Helvetica Neue Medium"/>
              </a:rPr>
              <a:t>On the ECHR-OD datasets</a:t>
            </a:r>
            <a:br>
              <a:rPr lang="pl-PL" sz="3200" b="1" dirty="0">
                <a:solidFill>
                  <a:srgbClr val="5592DA"/>
                </a:solidFill>
                <a:ea typeface="Helvetica Neue Medium"/>
                <a:cs typeface="Helvetica Neue Medium"/>
                <a:sym typeface="Helvetica Neue Medium"/>
              </a:rPr>
            </a:br>
            <a:endParaRPr lang="pl-PL" sz="2800" b="1" dirty="0">
              <a:solidFill>
                <a:schemeClr val="tx1">
                  <a:lumMod val="65000"/>
                  <a:lumOff val="35000"/>
                </a:schemeClr>
              </a:solidFill>
            </a:endParaRPr>
          </a:p>
          <a:p>
            <a:pPr marL="444523" lvl="1" indent="0" algn="l">
              <a:spcBef>
                <a:spcPts val="0"/>
              </a:spcBef>
              <a:buSzPct val="100000"/>
              <a:buFontTx/>
              <a:buNone/>
            </a:pPr>
            <a:endParaRPr lang="pl-PL" sz="2800" dirty="0">
              <a:solidFill>
                <a:schemeClr val="tx1">
                  <a:lumMod val="65000"/>
                  <a:lumOff val="35000"/>
                </a:schemeClr>
              </a:solidFill>
              <a:latin typeface="+mn-lt"/>
              <a:ea typeface="+mn-ea"/>
              <a:cs typeface="+mn-cs"/>
            </a:endParaRPr>
          </a:p>
        </p:txBody>
      </p:sp>
    </p:spTree>
    <p:extLst>
      <p:ext uri="{BB962C8B-B14F-4D97-AF65-F5344CB8AC3E}">
        <p14:creationId xmlns:p14="http://schemas.microsoft.com/office/powerpoint/2010/main" val="577198003"/>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p:nvPr/>
        </p:nvSpPr>
        <p:spPr>
          <a:xfrm>
            <a:off x="1223322" y="4338897"/>
            <a:ext cx="14784135" cy="107580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algn="l">
              <a:lnSpc>
                <a:spcPts val="9001"/>
              </a:lnSpc>
              <a:defRPr sz="1800"/>
            </a:pPr>
            <a:r>
              <a:rPr lang="pl-PL" sz="7200" b="1" dirty="0">
                <a:solidFill>
                  <a:srgbClr val="1CAED1"/>
                </a:solidFill>
                <a:ea typeface="Arial"/>
                <a:cs typeface="Arial"/>
                <a:sym typeface="Helvetica Neue Bold for IBM"/>
              </a:rPr>
              <a:t>Phase 2. </a:t>
            </a:r>
            <a:r>
              <a:rPr lang="pl-PL" sz="7200" dirty="0">
                <a:solidFill>
                  <a:srgbClr val="FFFFFF"/>
                </a:solidFill>
                <a:latin typeface="Times New Roman" panose="02020603050405020304" pitchFamily="18" charset="0"/>
                <a:ea typeface="Arial"/>
                <a:cs typeface="Times New Roman" panose="02020603050405020304" pitchFamily="18" charset="0"/>
                <a:sym typeface="Helvetica Neue Bold for IBM"/>
              </a:rPr>
              <a:t>−</a:t>
            </a:r>
            <a:r>
              <a:rPr lang="pl-PL" sz="7200" dirty="0">
                <a:solidFill>
                  <a:srgbClr val="FFFFFF"/>
                </a:solidFill>
                <a:ea typeface="Arial"/>
                <a:cs typeface="Arial"/>
                <a:sym typeface="Helvetica Neue Bold for IBM"/>
              </a:rPr>
              <a:t> Justification</a:t>
            </a:r>
            <a:endParaRPr lang="pl-PL" sz="7200" dirty="0">
              <a:solidFill>
                <a:srgbClr val="FFFFFF"/>
              </a:solidFill>
              <a:ea typeface="Arial"/>
              <a:cs typeface="Arial"/>
              <a:sym typeface="Helvetica Neue Thin"/>
            </a:endParaRPr>
          </a:p>
        </p:txBody>
      </p:sp>
      <p:pic>
        <p:nvPicPr>
          <p:cNvPr id="441" name="droppedImage.pdf"/>
          <p:cNvPicPr/>
          <p:nvPr/>
        </p:nvPicPr>
        <p:blipFill>
          <a:blip r:embed="rId3">
            <a:extLst/>
          </a:blip>
          <a:stretch>
            <a:fillRect/>
          </a:stretch>
        </p:blipFill>
        <p:spPr>
          <a:xfrm>
            <a:off x="13872695" y="9096931"/>
            <a:ext cx="875705" cy="344028"/>
          </a:xfrm>
          <a:prstGeom prst="rect">
            <a:avLst/>
          </a:prstGeom>
          <a:ln w="12700">
            <a:miter lim="400000"/>
          </a:ln>
        </p:spPr>
      </p:pic>
      <p:sp>
        <p:nvSpPr>
          <p:cNvPr id="5" name="Rectangle 4">
            <a:extLst>
              <a:ext uri="{FF2B5EF4-FFF2-40B4-BE49-F238E27FC236}">
                <a16:creationId xmlns:a16="http://schemas.microsoft.com/office/drawing/2014/main" id="{F09D461B-AF0A-4F6B-BA64-3F3DF9085E05}"/>
              </a:ext>
            </a:extLst>
          </p:cNvPr>
          <p:cNvSpPr/>
          <p:nvPr/>
        </p:nvSpPr>
        <p:spPr>
          <a:xfrm>
            <a:off x="2342883" y="5414704"/>
            <a:ext cx="12800864" cy="830997"/>
          </a:xfrm>
          <a:prstGeom prst="rect">
            <a:avLst/>
          </a:prstGeom>
        </p:spPr>
        <p:txBody>
          <a:bodyPr wrap="square">
            <a:spAutoFit/>
          </a:bodyPr>
          <a:lstStyle/>
          <a:p>
            <a:pPr algn="l" defTabSz="650273">
              <a:defRPr sz="1800"/>
            </a:pPr>
            <a:r>
              <a:rPr lang="pl-PL" sz="4800" dirty="0">
                <a:solidFill>
                  <a:srgbClr val="FFFFFF"/>
                </a:solidFill>
                <a:latin typeface="Helvetica Light"/>
                <a:ea typeface="Helvetica"/>
                <a:cs typeface="Helvetica Light"/>
                <a:sym typeface="Helvetica"/>
              </a:rPr>
              <a:t>→ Direct justification with HCBR</a:t>
            </a:r>
            <a:endParaRPr lang="en-US" sz="4800" dirty="0"/>
          </a:p>
        </p:txBody>
      </p:sp>
    </p:spTree>
    <p:extLst>
      <p:ext uri="{BB962C8B-B14F-4D97-AF65-F5344CB8AC3E}">
        <p14:creationId xmlns:p14="http://schemas.microsoft.com/office/powerpoint/2010/main" val="3856026935"/>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14516726" cy="3127181"/>
          </a:xfrm>
          <a:prstGeom prst="rect">
            <a:avLst/>
          </a:prstGeom>
        </p:spPr>
        <p:txBody>
          <a:bodyPr anchor="t">
            <a:normAutofit/>
          </a:bodyPr>
          <a:lstStyle/>
          <a:p>
            <a:pPr lvl="0">
              <a:defRPr sz="1800" b="0"/>
            </a:pPr>
            <a:r>
              <a:rPr lang="pl-PL" sz="4400" b="0" dirty="0">
                <a:sym typeface="Helvetica"/>
              </a:rPr>
              <a:t>Direct justification with HCBR</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Shape 119">
            <a:extLst>
              <a:ext uri="{FF2B5EF4-FFF2-40B4-BE49-F238E27FC236}">
                <a16:creationId xmlns:a16="http://schemas.microsoft.com/office/drawing/2014/main" id="{9ECD21A4-BFAF-471C-B000-E75EE4CF037A}"/>
              </a:ext>
            </a:extLst>
          </p:cNvPr>
          <p:cNvSpPr>
            <a:spLocks noGrp="1"/>
          </p:cNvSpPr>
          <p:nvPr>
            <p:ph type="body" idx="1"/>
          </p:nvPr>
        </p:nvSpPr>
        <p:spPr>
          <a:xfrm>
            <a:off x="2781137" y="1615910"/>
            <a:ext cx="13583934"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CATO [Aleven 1997]:</a:t>
            </a:r>
            <a:br>
              <a:rPr lang="pl-PL" sz="3200" b="1" dirty="0">
                <a:solidFill>
                  <a:srgbClr val="5592DA"/>
                </a:solidFill>
                <a:ea typeface="Helvetica Neue Medium"/>
                <a:cs typeface="Helvetica Neue Medium"/>
                <a:sym typeface="Helvetica Neue Medium"/>
              </a:rPr>
            </a:br>
            <a:br>
              <a:rPr lang="pl-PL" sz="2800" b="1" dirty="0">
                <a:solidFill>
                  <a:schemeClr val="tx1">
                    <a:lumMod val="65000"/>
                    <a:lumOff val="35000"/>
                  </a:schemeClr>
                </a:solidFill>
              </a:rPr>
            </a:br>
            <a:r>
              <a:rPr lang="en-US" sz="2800" dirty="0">
                <a:solidFill>
                  <a:schemeClr val="tx1">
                    <a:lumMod val="65000"/>
                    <a:lumOff val="35000"/>
                  </a:schemeClr>
                </a:solidFill>
              </a:rPr>
              <a:t>The factor hierarchy is also pre-established by human and divided into 16 abstract factors</a:t>
            </a:r>
            <a:r>
              <a:rPr lang="pl-PL" sz="2800" dirty="0">
                <a:solidFill>
                  <a:schemeClr val="tx1">
                    <a:lumMod val="65000"/>
                    <a:lumOff val="35000"/>
                  </a:schemeClr>
                </a:solidFill>
              </a:rPr>
              <a:t> </a:t>
            </a:r>
            <a:r>
              <a:rPr lang="en-US" sz="2800" dirty="0">
                <a:solidFill>
                  <a:schemeClr val="tx1">
                    <a:lumMod val="65000"/>
                    <a:lumOff val="35000"/>
                  </a:schemeClr>
                </a:solidFill>
              </a:rPr>
              <a:t>and 26 base level factors connected by 50 links.</a:t>
            </a:r>
            <a:br>
              <a:rPr lang="pl-PL" sz="2800" dirty="0">
                <a:solidFill>
                  <a:schemeClr val="tx1">
                    <a:lumMod val="65000"/>
                    <a:lumOff val="35000"/>
                  </a:schemeClr>
                </a:solidFill>
              </a:rPr>
            </a:br>
            <a:br>
              <a:rPr lang="pl-PL" sz="2800" dirty="0">
                <a:solidFill>
                  <a:schemeClr val="tx1">
                    <a:lumMod val="65000"/>
                    <a:lumOff val="35000"/>
                  </a:schemeClr>
                </a:solidFill>
              </a:rPr>
            </a:br>
            <a:r>
              <a:rPr lang="en-US" sz="2800" dirty="0">
                <a:solidFill>
                  <a:schemeClr val="tx1">
                    <a:lumMod val="65000"/>
                    <a:lumOff val="35000"/>
                  </a:schemeClr>
                </a:solidFill>
              </a:rPr>
              <a:t>CATO uses 8 basic reasoning moves to build a reasoning:</a:t>
            </a:r>
            <a:endParaRPr lang="pl-PL" sz="2800" dirty="0">
              <a:solidFill>
                <a:schemeClr val="tx1">
                  <a:lumMod val="65000"/>
                  <a:lumOff val="35000"/>
                </a:schemeClr>
              </a:solidFill>
            </a:endParaRPr>
          </a:p>
          <a:p>
            <a:pPr marL="958873" lvl="1" indent="-514350">
              <a:spcBef>
                <a:spcPts val="0"/>
              </a:spcBef>
              <a:buSzPct val="100000"/>
              <a:buFont typeface="+mj-lt"/>
              <a:buAutoNum type="arabicPeriod"/>
            </a:pPr>
            <a:r>
              <a:rPr lang="en-US" sz="2800" dirty="0">
                <a:solidFill>
                  <a:schemeClr val="tx1">
                    <a:lumMod val="65000"/>
                    <a:lumOff val="35000"/>
                  </a:schemeClr>
                </a:solidFill>
              </a:rPr>
              <a:t>Analogizing a problem to a past case with favorable</a:t>
            </a:r>
            <a:endParaRPr lang="pl-PL" sz="2800" dirty="0">
              <a:solidFill>
                <a:schemeClr val="tx1">
                  <a:lumMod val="65000"/>
                  <a:lumOff val="35000"/>
                </a:schemeClr>
              </a:solidFill>
            </a:endParaRPr>
          </a:p>
          <a:p>
            <a:pPr marL="958873" lvl="1" indent="-514350">
              <a:spcBef>
                <a:spcPts val="0"/>
              </a:spcBef>
              <a:buSzPct val="100000"/>
              <a:buFont typeface="+mj-lt"/>
              <a:buAutoNum type="arabicPeriod"/>
            </a:pPr>
            <a:r>
              <a:rPr lang="en-US" sz="2800" dirty="0">
                <a:solidFill>
                  <a:schemeClr val="tx1">
                    <a:lumMod val="65000"/>
                    <a:lumOff val="35000"/>
                  </a:schemeClr>
                </a:solidFill>
              </a:rPr>
              <a:t>Analogizing a problem to a past with an unfavorable outcome</a:t>
            </a:r>
          </a:p>
          <a:p>
            <a:pPr marL="958873" lvl="1" indent="-514350">
              <a:spcBef>
                <a:spcPts val="0"/>
              </a:spcBef>
              <a:buSzPct val="100000"/>
              <a:buFont typeface="+mj-lt"/>
              <a:buAutoNum type="arabicPeriod"/>
            </a:pPr>
            <a:r>
              <a:rPr lang="en-US" sz="2800" dirty="0">
                <a:solidFill>
                  <a:schemeClr val="tx1">
                    <a:lumMod val="65000"/>
                    <a:lumOff val="35000"/>
                  </a:schemeClr>
                </a:solidFill>
              </a:rPr>
              <a:t>Downplaying the significance of a distinction</a:t>
            </a:r>
          </a:p>
          <a:p>
            <a:pPr marL="958873" lvl="1" indent="-514350">
              <a:spcBef>
                <a:spcPts val="0"/>
              </a:spcBef>
              <a:buSzPct val="100000"/>
              <a:buFont typeface="+mj-lt"/>
              <a:buAutoNum type="arabicPeriod"/>
            </a:pPr>
            <a:r>
              <a:rPr lang="en-US" sz="2800" dirty="0">
                <a:solidFill>
                  <a:schemeClr val="tx1">
                    <a:lumMod val="65000"/>
                    <a:lumOff val="35000"/>
                  </a:schemeClr>
                </a:solidFill>
              </a:rPr>
              <a:t>Emphasizing the significance of a distinction</a:t>
            </a:r>
          </a:p>
          <a:p>
            <a:pPr marL="958873" lvl="1" indent="-514350">
              <a:spcBef>
                <a:spcPts val="0"/>
              </a:spcBef>
              <a:buSzPct val="100000"/>
              <a:buFont typeface="+mj-lt"/>
              <a:buAutoNum type="arabicPeriod"/>
            </a:pPr>
            <a:r>
              <a:rPr lang="en-US" sz="2800" dirty="0">
                <a:solidFill>
                  <a:schemeClr val="tx1">
                    <a:lumMod val="65000"/>
                    <a:lumOff val="35000"/>
                  </a:schemeClr>
                </a:solidFill>
              </a:rPr>
              <a:t>Citing a favorable case to highlight strength</a:t>
            </a:r>
          </a:p>
          <a:p>
            <a:pPr marL="958873" lvl="1" indent="-514350">
              <a:spcBef>
                <a:spcPts val="0"/>
              </a:spcBef>
              <a:buSzPct val="100000"/>
              <a:buFont typeface="+mj-lt"/>
              <a:buAutoNum type="arabicPeriod"/>
            </a:pPr>
            <a:r>
              <a:rPr lang="en-US" sz="2800" dirty="0">
                <a:solidFill>
                  <a:schemeClr val="tx1">
                    <a:lumMod val="65000"/>
                    <a:lumOff val="35000"/>
                  </a:schemeClr>
                </a:solidFill>
              </a:rPr>
              <a:t>Citing a </a:t>
            </a:r>
            <a:r>
              <a:rPr lang="en-US" sz="2800" dirty="0" err="1">
                <a:solidFill>
                  <a:schemeClr val="tx1">
                    <a:lumMod val="65000"/>
                    <a:lumOff val="35000"/>
                  </a:schemeClr>
                </a:solidFill>
              </a:rPr>
              <a:t>favora</a:t>
            </a:r>
            <a:r>
              <a:rPr lang="pl-PL" sz="2800" dirty="0">
                <a:solidFill>
                  <a:schemeClr val="tx1">
                    <a:lumMod val="65000"/>
                    <a:lumOff val="35000"/>
                  </a:schemeClr>
                </a:solidFill>
              </a:rPr>
              <a:t>bl</a:t>
            </a:r>
            <a:r>
              <a:rPr lang="en-US" sz="2800" dirty="0">
                <a:solidFill>
                  <a:schemeClr val="tx1">
                    <a:lumMod val="65000"/>
                    <a:lumOff val="35000"/>
                  </a:schemeClr>
                </a:solidFill>
              </a:rPr>
              <a:t>e case to argue that weaknesses are not fatal</a:t>
            </a:r>
          </a:p>
          <a:p>
            <a:pPr marL="958873" lvl="1" indent="-514350">
              <a:spcBef>
                <a:spcPts val="0"/>
              </a:spcBef>
              <a:buSzPct val="100000"/>
              <a:buFont typeface="+mj-lt"/>
              <a:buAutoNum type="arabicPeriod"/>
            </a:pPr>
            <a:r>
              <a:rPr lang="pl-PL" sz="2800" dirty="0">
                <a:solidFill>
                  <a:schemeClr val="tx1">
                    <a:lumMod val="65000"/>
                    <a:lumOff val="35000"/>
                  </a:schemeClr>
                </a:solidFill>
              </a:rPr>
              <a:t>C</a:t>
            </a:r>
            <a:r>
              <a:rPr lang="en-US" sz="2800" dirty="0" err="1">
                <a:solidFill>
                  <a:schemeClr val="tx1">
                    <a:lumMod val="65000"/>
                    <a:lumOff val="35000"/>
                  </a:schemeClr>
                </a:solidFill>
              </a:rPr>
              <a:t>iting</a:t>
            </a:r>
            <a:r>
              <a:rPr lang="en-US" sz="2800" dirty="0">
                <a:solidFill>
                  <a:schemeClr val="tx1">
                    <a:lumMod val="65000"/>
                    <a:lumOff val="35000"/>
                  </a:schemeClr>
                </a:solidFill>
              </a:rPr>
              <a:t> a more on point counterexample to a case city by an opponent</a:t>
            </a:r>
          </a:p>
          <a:p>
            <a:pPr marL="958873" lvl="1" indent="-514350">
              <a:spcBef>
                <a:spcPts val="0"/>
              </a:spcBef>
              <a:buSzPct val="100000"/>
              <a:buFont typeface="+mj-lt"/>
              <a:buAutoNum type="arabicPeriod"/>
            </a:pPr>
            <a:r>
              <a:rPr lang="en-US" sz="2800" dirty="0">
                <a:solidFill>
                  <a:schemeClr val="tx1">
                    <a:lumMod val="65000"/>
                    <a:lumOff val="35000"/>
                  </a:schemeClr>
                </a:solidFill>
              </a:rPr>
              <a:t>Citing an as on point counterexample.</a:t>
            </a:r>
            <a:br>
              <a:rPr lang="pl-PL" sz="2800" dirty="0">
                <a:solidFill>
                  <a:schemeClr val="tx1">
                    <a:lumMod val="65000"/>
                    <a:lumOff val="35000"/>
                  </a:schemeClr>
                </a:solidFill>
              </a:rPr>
            </a:br>
            <a:endParaRPr lang="pl-PL" sz="2800" dirty="0">
              <a:solidFill>
                <a:schemeClr val="tx1">
                  <a:lumMod val="65000"/>
                  <a:lumOff val="35000"/>
                </a:schemeClr>
              </a:solidFill>
            </a:endParaRPr>
          </a:p>
          <a:p>
            <a:pPr marL="958873" lvl="1" indent="-514350">
              <a:spcBef>
                <a:spcPts val="0"/>
              </a:spcBef>
              <a:buSzPct val="100000"/>
              <a:buFont typeface="+mj-lt"/>
              <a:buAutoNum type="arabicPeriod"/>
            </a:pPr>
            <a:endParaRPr lang="pl-PL" sz="2800" dirty="0">
              <a:solidFill>
                <a:schemeClr val="tx1">
                  <a:lumMod val="65000"/>
                  <a:lumOff val="35000"/>
                </a:schemeClr>
              </a:solidFill>
            </a:endParaRPr>
          </a:p>
          <a:p>
            <a:pPr marL="444523" lvl="1" indent="0">
              <a:spcBef>
                <a:spcPts val="0"/>
              </a:spcBef>
              <a:buSzPct val="100000"/>
              <a:buNone/>
            </a:pPr>
            <a:r>
              <a:rPr lang="pl-PL" sz="2800" dirty="0">
                <a:solidFill>
                  <a:schemeClr val="tx1">
                    <a:lumMod val="65000"/>
                    <a:lumOff val="35000"/>
                  </a:schemeClr>
                </a:solidFill>
              </a:rPr>
              <a:t>		</a:t>
            </a:r>
            <a:r>
              <a:rPr lang="pl-PL" sz="2800" b="1" dirty="0">
                <a:solidFill>
                  <a:schemeClr val="tx1">
                    <a:lumMod val="65000"/>
                    <a:lumOff val="35000"/>
                  </a:schemeClr>
                </a:solidFill>
              </a:rPr>
              <a:t>Let’s „transfer” those moves to HCBR</a:t>
            </a:r>
          </a:p>
        </p:txBody>
      </p:sp>
    </p:spTree>
    <p:extLst>
      <p:ext uri="{BB962C8B-B14F-4D97-AF65-F5344CB8AC3E}">
        <p14:creationId xmlns:p14="http://schemas.microsoft.com/office/powerpoint/2010/main" val="189735951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Why does it matter?</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3583934"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The size of the justice system:</a:t>
            </a:r>
            <a:br>
              <a:rPr lang="pl-PL" sz="3200" b="1" dirty="0">
                <a:solidFill>
                  <a:srgbClr val="5592DA"/>
                </a:solidFill>
                <a:ea typeface="Helvetica Neue Medium"/>
                <a:cs typeface="Helvetica Neue Medium"/>
                <a:sym typeface="Helvetica Neue Medium"/>
              </a:rPr>
            </a:br>
            <a:endParaRPr lang="pl-PL" sz="2800" b="1" dirty="0">
              <a:solidFill>
                <a:schemeClr val="tx1">
                  <a:lumMod val="65000"/>
                  <a:lumOff val="35000"/>
                </a:schemeClr>
              </a:solidFill>
            </a:endParaRPr>
          </a:p>
          <a:p>
            <a:pPr marL="444523" lvl="1" indent="0">
              <a:spcBef>
                <a:spcPts val="0"/>
              </a:spcBef>
              <a:buSzPct val="100000"/>
              <a:buNone/>
            </a:pPr>
            <a:r>
              <a:rPr lang="pl-PL" sz="2800" b="1" dirty="0">
                <a:solidFill>
                  <a:schemeClr val="tx1">
                    <a:lumMod val="65000"/>
                    <a:lumOff val="35000"/>
                  </a:schemeClr>
                </a:solidFill>
              </a:rPr>
              <a:t>In United States:</a:t>
            </a:r>
          </a:p>
          <a:p>
            <a:pPr marL="444523" lvl="1" indent="0">
              <a:spcBef>
                <a:spcPts val="0"/>
              </a:spcBef>
              <a:buSzPct val="100000"/>
              <a:buNone/>
            </a:pPr>
            <a:endParaRPr lang="pl-PL" sz="2800" b="1" dirty="0">
              <a:solidFill>
                <a:schemeClr val="tx1">
                  <a:lumMod val="65000"/>
                  <a:lumOff val="35000"/>
                </a:schemeClr>
              </a:solidFill>
            </a:endParaRPr>
          </a:p>
          <a:p>
            <a:pPr lvl="1" algn="l">
              <a:spcBef>
                <a:spcPts val="0"/>
              </a:spcBef>
              <a:buSzPct val="100000"/>
              <a:buFontTx/>
              <a:buChar char="→"/>
            </a:pPr>
            <a:r>
              <a:rPr lang="en-US" sz="2800" dirty="0">
                <a:solidFill>
                  <a:schemeClr val="tx1">
                    <a:lumMod val="65000"/>
                    <a:lumOff val="35000"/>
                  </a:schemeClr>
                </a:solidFill>
              </a:rPr>
              <a:t>1,300,000 licensed attorneys in the United States.</a:t>
            </a:r>
            <a:endParaRPr lang="pl-PL" sz="2800" dirty="0">
              <a:solidFill>
                <a:schemeClr val="tx1">
                  <a:lumMod val="65000"/>
                  <a:lumOff val="35000"/>
                </a:schemeClr>
              </a:solidFill>
            </a:endParaRPr>
          </a:p>
          <a:p>
            <a:pPr lvl="1" algn="l">
              <a:spcBef>
                <a:spcPts val="0"/>
              </a:spcBef>
              <a:buSzPct val="100000"/>
              <a:buFontTx/>
              <a:buChar char="→"/>
            </a:pPr>
            <a:r>
              <a:rPr lang="en-US" sz="2800" dirty="0">
                <a:solidFill>
                  <a:schemeClr val="tx1">
                    <a:lumMod val="65000"/>
                    <a:lumOff val="35000"/>
                  </a:schemeClr>
                </a:solidFill>
              </a:rPr>
              <a:t>58 million consumers in the U.S. sought an attorney.</a:t>
            </a:r>
            <a:endParaRPr lang="pl-PL" sz="2800" dirty="0">
              <a:solidFill>
                <a:schemeClr val="tx1">
                  <a:lumMod val="65000"/>
                  <a:lumOff val="35000"/>
                </a:schemeClr>
              </a:solidFill>
            </a:endParaRPr>
          </a:p>
          <a:p>
            <a:pPr lvl="1" algn="l">
              <a:spcBef>
                <a:spcPts val="0"/>
              </a:spcBef>
              <a:buSzPct val="100000"/>
              <a:buFontTx/>
              <a:buChar char="→"/>
            </a:pPr>
            <a:r>
              <a:rPr lang="en-US" sz="2800" dirty="0">
                <a:solidFill>
                  <a:schemeClr val="tx1">
                    <a:lumMod val="65000"/>
                    <a:lumOff val="35000"/>
                  </a:schemeClr>
                </a:solidFill>
              </a:rPr>
              <a:t>200 law schools</a:t>
            </a:r>
            <a:endParaRPr lang="pl-PL" sz="2800" dirty="0">
              <a:solidFill>
                <a:schemeClr val="tx1">
                  <a:lumMod val="65000"/>
                  <a:lumOff val="35000"/>
                </a:schemeClr>
              </a:solidFill>
            </a:endParaRPr>
          </a:p>
          <a:p>
            <a:pPr marL="444523" lvl="1" indent="0">
              <a:spcBef>
                <a:spcPts val="0"/>
              </a:spcBef>
              <a:buSzPct val="100000"/>
              <a:buNone/>
            </a:pPr>
            <a:endParaRPr lang="pl-PL" sz="2800" dirty="0">
              <a:solidFill>
                <a:schemeClr val="tx1">
                  <a:lumMod val="65000"/>
                  <a:lumOff val="35000"/>
                </a:schemeClr>
              </a:solidFill>
            </a:endParaRPr>
          </a:p>
          <a:p>
            <a:pPr marL="444523" lvl="1" indent="0">
              <a:spcBef>
                <a:spcPts val="0"/>
              </a:spcBef>
              <a:buSzPct val="100000"/>
              <a:buNone/>
            </a:pPr>
            <a:r>
              <a:rPr lang="pl-PL" sz="2800" b="1" dirty="0">
                <a:solidFill>
                  <a:schemeClr val="tx1">
                    <a:lumMod val="65000"/>
                    <a:lumOff val="35000"/>
                  </a:schemeClr>
                </a:solidFill>
              </a:rPr>
              <a:t>In France:</a:t>
            </a:r>
          </a:p>
          <a:p>
            <a:pPr marL="444523" lvl="1" indent="0">
              <a:spcBef>
                <a:spcPts val="0"/>
              </a:spcBef>
              <a:buSzPct val="100000"/>
              <a:buNone/>
            </a:pPr>
            <a:endParaRPr lang="pl-PL" sz="2800" b="1" dirty="0">
              <a:solidFill>
                <a:schemeClr val="tx1">
                  <a:lumMod val="65000"/>
                  <a:lumOff val="35000"/>
                </a:schemeClr>
              </a:solidFill>
            </a:endParaRPr>
          </a:p>
          <a:p>
            <a:pPr lvl="1" algn="l">
              <a:spcBef>
                <a:spcPts val="0"/>
              </a:spcBef>
              <a:buSzPct val="100000"/>
              <a:buFontTx/>
              <a:buChar char="→"/>
            </a:pPr>
            <a:r>
              <a:rPr lang="en-US" sz="2800" dirty="0">
                <a:solidFill>
                  <a:schemeClr val="tx1">
                    <a:lumMod val="65000"/>
                    <a:lumOff val="35000"/>
                  </a:schemeClr>
                </a:solidFill>
              </a:rPr>
              <a:t>60000 lawyers, +41% in 10 years </a:t>
            </a:r>
            <a:endParaRPr lang="pl-PL" sz="2800" dirty="0">
              <a:solidFill>
                <a:schemeClr val="tx1">
                  <a:lumMod val="65000"/>
                  <a:lumOff val="35000"/>
                </a:schemeClr>
              </a:solidFill>
            </a:endParaRPr>
          </a:p>
          <a:p>
            <a:pPr lvl="1" algn="l">
              <a:spcBef>
                <a:spcPts val="0"/>
              </a:spcBef>
              <a:buSzPct val="100000"/>
              <a:buFontTx/>
              <a:buChar char="→"/>
            </a:pPr>
            <a:r>
              <a:rPr lang="en-US" sz="2800" dirty="0">
                <a:solidFill>
                  <a:schemeClr val="tx1">
                    <a:lumMod val="65000"/>
                    <a:lumOff val="35000"/>
                  </a:schemeClr>
                </a:solidFill>
              </a:rPr>
              <a:t>in 2014, 791.448 basic missions for juridical help. </a:t>
            </a:r>
            <a:endParaRPr lang="pl-PL" sz="2800" dirty="0">
              <a:solidFill>
                <a:schemeClr val="tx1">
                  <a:lumMod val="65000"/>
                  <a:lumOff val="35000"/>
                </a:schemeClr>
              </a:solidFill>
            </a:endParaRPr>
          </a:p>
          <a:p>
            <a:pPr lvl="1" algn="l">
              <a:spcBef>
                <a:spcPts val="0"/>
              </a:spcBef>
              <a:buSzPct val="100000"/>
              <a:buFontTx/>
              <a:buChar char="→"/>
            </a:pPr>
            <a:r>
              <a:rPr lang="en-US" sz="2800" dirty="0">
                <a:solidFill>
                  <a:schemeClr val="tx1">
                    <a:lumMod val="65000"/>
                    <a:lumOff val="35000"/>
                  </a:schemeClr>
                </a:solidFill>
              </a:rPr>
              <a:t>8355 judges</a:t>
            </a:r>
            <a:endParaRPr lang="pl-PL" sz="2800" dirty="0">
              <a:solidFill>
                <a:schemeClr val="tx1">
                  <a:lumMod val="65000"/>
                  <a:lumOff val="35000"/>
                </a:schemeClr>
              </a:solidFill>
            </a:endParaRPr>
          </a:p>
          <a:p>
            <a:pPr lvl="1" algn="l">
              <a:spcBef>
                <a:spcPts val="0"/>
              </a:spcBef>
              <a:buSzPct val="100000"/>
              <a:buFontTx/>
              <a:buChar char="→"/>
            </a:pPr>
            <a:r>
              <a:rPr lang="pl-PL" sz="2800" dirty="0">
                <a:solidFill>
                  <a:schemeClr val="tx1">
                    <a:lumMod val="65000"/>
                    <a:lumOff val="35000"/>
                  </a:schemeClr>
                </a:solidFill>
              </a:rPr>
              <a:t>50 law universities</a:t>
            </a:r>
            <a:endParaRPr lang="en-US" sz="2800" dirty="0">
              <a:solidFill>
                <a:schemeClr val="tx1">
                  <a:lumMod val="65000"/>
                  <a:lumOff val="35000"/>
                </a:schemeClr>
              </a:solidFill>
            </a:endParaRPr>
          </a:p>
          <a:p>
            <a:pPr marL="444523" lvl="1" indent="0" algn="l">
              <a:spcBef>
                <a:spcPts val="0"/>
              </a:spcBef>
              <a:buSzPct val="100000"/>
              <a:buNone/>
            </a:pPr>
            <a:endParaRPr lang="pl-PL" sz="2800" dirty="0"/>
          </a:p>
        </p:txBody>
      </p:sp>
    </p:spTree>
    <p:extLst>
      <p:ext uri="{BB962C8B-B14F-4D97-AF65-F5344CB8AC3E}">
        <p14:creationId xmlns:p14="http://schemas.microsoft.com/office/powerpoint/2010/main" val="1740891637"/>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14516726" cy="3127181"/>
          </a:xfrm>
          <a:prstGeom prst="rect">
            <a:avLst/>
          </a:prstGeom>
        </p:spPr>
        <p:txBody>
          <a:bodyPr anchor="t">
            <a:normAutofit/>
          </a:bodyPr>
          <a:lstStyle/>
          <a:p>
            <a:pPr lvl="0">
              <a:defRPr sz="1800" b="0"/>
            </a:pPr>
            <a:r>
              <a:rPr lang="pl-PL" sz="4400" b="0" dirty="0">
                <a:sym typeface="Helvetica"/>
              </a:rPr>
              <a:t>Direct justification with HCBR</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Shape 119">
            <a:extLst>
              <a:ext uri="{FF2B5EF4-FFF2-40B4-BE49-F238E27FC236}">
                <a16:creationId xmlns:a16="http://schemas.microsoft.com/office/drawing/2014/main" id="{9ECD21A4-BFAF-471C-B000-E75EE4CF037A}"/>
              </a:ext>
            </a:extLst>
          </p:cNvPr>
          <p:cNvSpPr>
            <a:spLocks noGrp="1"/>
          </p:cNvSpPr>
          <p:nvPr>
            <p:ph type="body" idx="1"/>
          </p:nvPr>
        </p:nvSpPr>
        <p:spPr>
          <a:xfrm>
            <a:off x="2781137" y="1615910"/>
            <a:ext cx="13583934"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Justification Tree:</a:t>
            </a:r>
            <a:br>
              <a:rPr lang="pl-PL" sz="3200" b="1" dirty="0">
                <a:solidFill>
                  <a:srgbClr val="5592DA"/>
                </a:solidFill>
                <a:ea typeface="Helvetica Neue Medium"/>
                <a:cs typeface="Helvetica Neue Medium"/>
                <a:sym typeface="Helvetica Neue Medium"/>
              </a:rPr>
            </a:br>
            <a:br>
              <a:rPr lang="pl-PL" sz="2800" b="1" dirty="0">
                <a:solidFill>
                  <a:schemeClr val="tx1">
                    <a:lumMod val="65000"/>
                    <a:lumOff val="35000"/>
                  </a:schemeClr>
                </a:solidFill>
              </a:rPr>
            </a:br>
            <a:endParaRPr lang="pl-PL" sz="2800" dirty="0">
              <a:solidFill>
                <a:schemeClr val="tx1">
                  <a:lumMod val="65000"/>
                  <a:lumOff val="35000"/>
                </a:schemeClr>
              </a:solidFill>
            </a:endParaRPr>
          </a:p>
          <a:p>
            <a:pPr marL="444523" lvl="1" indent="0">
              <a:spcBef>
                <a:spcPts val="0"/>
              </a:spcBef>
              <a:buSzPct val="100000"/>
              <a:buNone/>
            </a:pPr>
            <a:r>
              <a:rPr lang="pl-PL" sz="2800" dirty="0">
                <a:solidFill>
                  <a:schemeClr val="tx1">
                    <a:lumMod val="65000"/>
                    <a:lumOff val="35000"/>
                  </a:schemeClr>
                </a:solidFill>
              </a:rPr>
              <a:t>		</a:t>
            </a:r>
            <a:endParaRPr lang="pl-PL" sz="2800" b="1" dirty="0">
              <a:solidFill>
                <a:schemeClr val="tx1">
                  <a:lumMod val="65000"/>
                  <a:lumOff val="35000"/>
                </a:schemeClr>
              </a:solidFill>
            </a:endParaRPr>
          </a:p>
        </p:txBody>
      </p:sp>
      <p:pic>
        <p:nvPicPr>
          <p:cNvPr id="8" name="Picture 7">
            <a:extLst>
              <a:ext uri="{FF2B5EF4-FFF2-40B4-BE49-F238E27FC236}">
                <a16:creationId xmlns:a16="http://schemas.microsoft.com/office/drawing/2014/main" id="{7B342BAC-6E5B-4160-A38B-F3A0607B255E}"/>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093450" y="2591243"/>
            <a:ext cx="12204323" cy="2927537"/>
          </a:xfrm>
          <a:prstGeom prst="rect">
            <a:avLst/>
          </a:prstGeom>
        </p:spPr>
      </p:pic>
      <p:pic>
        <p:nvPicPr>
          <p:cNvPr id="10" name="Picture 9">
            <a:extLst>
              <a:ext uri="{FF2B5EF4-FFF2-40B4-BE49-F238E27FC236}">
                <a16:creationId xmlns:a16="http://schemas.microsoft.com/office/drawing/2014/main" id="{83AE73C7-1676-460F-808A-CA28B0714AD7}"/>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475706" y="5892780"/>
            <a:ext cx="8827708" cy="2927536"/>
          </a:xfrm>
          <a:prstGeom prst="rect">
            <a:avLst/>
          </a:prstGeom>
        </p:spPr>
      </p:pic>
    </p:spTree>
    <p:extLst>
      <p:ext uri="{BB962C8B-B14F-4D97-AF65-F5344CB8AC3E}">
        <p14:creationId xmlns:p14="http://schemas.microsoft.com/office/powerpoint/2010/main" val="965606157"/>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14516726" cy="3127181"/>
          </a:xfrm>
          <a:prstGeom prst="rect">
            <a:avLst/>
          </a:prstGeom>
        </p:spPr>
        <p:txBody>
          <a:bodyPr anchor="t">
            <a:normAutofit/>
          </a:bodyPr>
          <a:lstStyle/>
          <a:p>
            <a:pPr lvl="0">
              <a:defRPr sz="1800" b="0"/>
            </a:pPr>
            <a:r>
              <a:rPr lang="pl-PL" sz="4400" b="0" dirty="0">
                <a:sym typeface="Helvetica"/>
              </a:rPr>
              <a:t>Direct justification with HCBR</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Shape 119">
            <a:extLst>
              <a:ext uri="{FF2B5EF4-FFF2-40B4-BE49-F238E27FC236}">
                <a16:creationId xmlns:a16="http://schemas.microsoft.com/office/drawing/2014/main" id="{9ECD21A4-BFAF-471C-B000-E75EE4CF037A}"/>
              </a:ext>
            </a:extLst>
          </p:cNvPr>
          <p:cNvSpPr>
            <a:spLocks noGrp="1"/>
          </p:cNvSpPr>
          <p:nvPr>
            <p:ph type="body" idx="1"/>
          </p:nvPr>
        </p:nvSpPr>
        <p:spPr>
          <a:xfrm>
            <a:off x="2718622" y="1679489"/>
            <a:ext cx="13583934"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Justification Tree:</a:t>
            </a:r>
            <a:br>
              <a:rPr lang="pl-PL" sz="3200" b="1" dirty="0">
                <a:solidFill>
                  <a:srgbClr val="5592DA"/>
                </a:solidFill>
                <a:ea typeface="Helvetica Neue Medium"/>
                <a:cs typeface="Helvetica Neue Medium"/>
                <a:sym typeface="Helvetica Neue Medium"/>
              </a:rPr>
            </a:br>
            <a:br>
              <a:rPr lang="pl-PL" sz="2800" b="1" dirty="0">
                <a:solidFill>
                  <a:schemeClr val="tx1">
                    <a:lumMod val="65000"/>
                    <a:lumOff val="35000"/>
                  </a:schemeClr>
                </a:solidFill>
              </a:rPr>
            </a:br>
            <a:endParaRPr lang="pl-PL" sz="2800" dirty="0">
              <a:solidFill>
                <a:schemeClr val="tx1">
                  <a:lumMod val="65000"/>
                  <a:lumOff val="35000"/>
                </a:schemeClr>
              </a:solidFill>
            </a:endParaRPr>
          </a:p>
          <a:p>
            <a:pPr marL="444523" lvl="1" indent="0">
              <a:spcBef>
                <a:spcPts val="0"/>
              </a:spcBef>
              <a:buSzPct val="100000"/>
              <a:buNone/>
            </a:pPr>
            <a:r>
              <a:rPr lang="pl-PL" sz="2800" dirty="0">
                <a:solidFill>
                  <a:schemeClr val="tx1">
                    <a:lumMod val="65000"/>
                    <a:lumOff val="35000"/>
                  </a:schemeClr>
                </a:solidFill>
              </a:rPr>
              <a:t>		</a:t>
            </a:r>
            <a:endParaRPr lang="pl-PL" sz="2800" b="1" dirty="0">
              <a:solidFill>
                <a:schemeClr val="tx1">
                  <a:lumMod val="65000"/>
                  <a:lumOff val="35000"/>
                </a:schemeClr>
              </a:solidFill>
            </a:endParaRPr>
          </a:p>
        </p:txBody>
      </p:sp>
      <p:pic>
        <p:nvPicPr>
          <p:cNvPr id="4" name="Picture 3">
            <a:extLst>
              <a:ext uri="{FF2B5EF4-FFF2-40B4-BE49-F238E27FC236}">
                <a16:creationId xmlns:a16="http://schemas.microsoft.com/office/drawing/2014/main" id="{356C4E46-EDEC-495C-8CA0-5C9865624615}"/>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985430" y="2860308"/>
            <a:ext cx="1269669" cy="298746"/>
          </a:xfrm>
          <a:prstGeom prst="rect">
            <a:avLst/>
          </a:prstGeom>
        </p:spPr>
      </p:pic>
      <p:sp>
        <p:nvSpPr>
          <p:cNvPr id="5" name="TextBox 4">
            <a:extLst>
              <a:ext uri="{FF2B5EF4-FFF2-40B4-BE49-F238E27FC236}">
                <a16:creationId xmlns:a16="http://schemas.microsoft.com/office/drawing/2014/main" id="{64E5ADF6-0FEC-4341-8C18-26E518131ED4}"/>
              </a:ext>
            </a:extLst>
          </p:cNvPr>
          <p:cNvSpPr txBox="1"/>
          <p:nvPr/>
        </p:nvSpPr>
        <p:spPr>
          <a:xfrm>
            <a:off x="2549405" y="2681386"/>
            <a:ext cx="3579506"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pl-PL" sz="3600" b="0" i="0" u="none" strike="noStrike" cap="none" spc="0" normalizeH="0" baseline="0" dirty="0">
                <a:ln>
                  <a:noFill/>
                </a:ln>
                <a:solidFill>
                  <a:srgbClr val="000000"/>
                </a:solidFill>
                <a:effectLst/>
                <a:uFillTx/>
                <a:latin typeface="+mn-lt"/>
                <a:ea typeface="+mn-ea"/>
                <a:cs typeface="+mn-cs"/>
                <a:sym typeface="Helvetica Light"/>
              </a:rPr>
              <a:t>Easy to interprete</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pic>
        <p:nvPicPr>
          <p:cNvPr id="19" name="Picture 18">
            <a:extLst>
              <a:ext uri="{FF2B5EF4-FFF2-40B4-BE49-F238E27FC236}">
                <a16:creationId xmlns:a16="http://schemas.microsoft.com/office/drawing/2014/main" id="{19208D70-B137-42C3-B364-329FF69D9AED}"/>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676011" y="3537992"/>
            <a:ext cx="11679025" cy="2180999"/>
          </a:xfrm>
          <a:prstGeom prst="rect">
            <a:avLst/>
          </a:prstGeom>
        </p:spPr>
      </p:pic>
      <p:pic>
        <p:nvPicPr>
          <p:cNvPr id="21" name="Picture 20">
            <a:extLst>
              <a:ext uri="{FF2B5EF4-FFF2-40B4-BE49-F238E27FC236}">
                <a16:creationId xmlns:a16="http://schemas.microsoft.com/office/drawing/2014/main" id="{C356E13F-8CFF-4DB6-9EDF-EE3D710F08DF}"/>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983940" y="6268385"/>
            <a:ext cx="1431845" cy="367031"/>
          </a:xfrm>
          <a:prstGeom prst="rect">
            <a:avLst/>
          </a:prstGeom>
        </p:spPr>
      </p:pic>
      <p:sp>
        <p:nvSpPr>
          <p:cNvPr id="23" name="TextBox 22">
            <a:extLst>
              <a:ext uri="{FF2B5EF4-FFF2-40B4-BE49-F238E27FC236}">
                <a16:creationId xmlns:a16="http://schemas.microsoft.com/office/drawing/2014/main" id="{369A773B-5092-49B3-A9F7-B697E954A0C3}"/>
              </a:ext>
            </a:extLst>
          </p:cNvPr>
          <p:cNvSpPr txBox="1"/>
          <p:nvPr/>
        </p:nvSpPr>
        <p:spPr>
          <a:xfrm>
            <a:off x="1561318" y="6123605"/>
            <a:ext cx="4437112"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pl-PL" sz="3600" b="0" i="0" u="none" strike="noStrike" cap="none" spc="0" normalizeH="0" baseline="0" dirty="0">
                <a:ln>
                  <a:noFill/>
                </a:ln>
                <a:solidFill>
                  <a:srgbClr val="000000"/>
                </a:solidFill>
                <a:effectLst/>
                <a:uFillTx/>
                <a:latin typeface="+mn-lt"/>
                <a:ea typeface="+mn-ea"/>
                <a:cs typeface="+mn-cs"/>
                <a:sym typeface="Helvetica Light"/>
              </a:rPr>
              <a:t>What about              ?</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22" name="TextBox 21">
            <a:extLst>
              <a:ext uri="{FF2B5EF4-FFF2-40B4-BE49-F238E27FC236}">
                <a16:creationId xmlns:a16="http://schemas.microsoft.com/office/drawing/2014/main" id="{C14DCCDE-2FAB-42A2-B024-1AD69503F183}"/>
              </a:ext>
            </a:extLst>
          </p:cNvPr>
          <p:cNvSpPr txBox="1"/>
          <p:nvPr/>
        </p:nvSpPr>
        <p:spPr>
          <a:xfrm>
            <a:off x="10363238" y="6665468"/>
            <a:ext cx="4970913"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pl-PL" sz="3600" b="0" i="0" u="none" strike="noStrike" cap="none" spc="0" normalizeH="0" baseline="0" dirty="0">
                <a:ln>
                  <a:noFill/>
                </a:ln>
                <a:solidFill>
                  <a:srgbClr val="000000"/>
                </a:solidFill>
                <a:effectLst/>
                <a:uFillTx/>
                <a:latin typeface="+mn-lt"/>
                <a:ea typeface="+mn-ea"/>
                <a:cs typeface="+mn-cs"/>
                <a:sym typeface="Helvetica Light"/>
              </a:rPr>
              <a:t>What about the cycles?  </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8BA7DF06-FCC9-4902-92EF-B07A3A8E1EB8}"/>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0016762" y="7567074"/>
            <a:ext cx="1999462" cy="245398"/>
          </a:xfrm>
          <a:prstGeom prst="rect">
            <a:avLst/>
          </a:prstGeom>
        </p:spPr>
      </p:pic>
      <p:pic>
        <p:nvPicPr>
          <p:cNvPr id="30" name="Picture 29">
            <a:extLst>
              <a:ext uri="{FF2B5EF4-FFF2-40B4-BE49-F238E27FC236}">
                <a16:creationId xmlns:a16="http://schemas.microsoft.com/office/drawing/2014/main" id="{BE63C1A2-793C-46F6-B83C-D2B0EC214774}"/>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0016762" y="8135285"/>
            <a:ext cx="1755733" cy="1218627"/>
          </a:xfrm>
          <a:prstGeom prst="rect">
            <a:avLst/>
          </a:prstGeom>
        </p:spPr>
      </p:pic>
      <p:sp>
        <p:nvSpPr>
          <p:cNvPr id="29" name="TextBox 28">
            <a:extLst>
              <a:ext uri="{FF2B5EF4-FFF2-40B4-BE49-F238E27FC236}">
                <a16:creationId xmlns:a16="http://schemas.microsoft.com/office/drawing/2014/main" id="{B2F36AC5-5E5E-4F31-A13D-AD9A4AFFD96B}"/>
              </a:ext>
            </a:extLst>
          </p:cNvPr>
          <p:cNvSpPr txBox="1"/>
          <p:nvPr/>
        </p:nvSpPr>
        <p:spPr>
          <a:xfrm>
            <a:off x="11994477" y="8373077"/>
            <a:ext cx="4323299"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pl-PL" sz="3600" b="0" i="0" u="none" strike="noStrike" cap="none" spc="0" normalizeH="0" baseline="0" dirty="0">
                <a:ln>
                  <a:noFill/>
                </a:ln>
                <a:solidFill>
                  <a:srgbClr val="000000"/>
                </a:solidFill>
                <a:effectLst/>
                <a:uFillTx/>
                <a:latin typeface="+mn-lt"/>
                <a:ea typeface="+mn-ea"/>
                <a:cs typeface="+mn-cs"/>
                <a:sym typeface="Helvetica Light"/>
              </a:rPr>
              <a:t>Impossible or useless</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458955247"/>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p:nvPr/>
        </p:nvSpPr>
        <p:spPr>
          <a:xfrm>
            <a:off x="1223322" y="4338897"/>
            <a:ext cx="14784135" cy="107580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algn="l">
              <a:lnSpc>
                <a:spcPts val="9001"/>
              </a:lnSpc>
              <a:defRPr sz="1800"/>
            </a:pPr>
            <a:r>
              <a:rPr lang="pl-PL" sz="7200" b="1" dirty="0">
                <a:solidFill>
                  <a:srgbClr val="1CAED1"/>
                </a:solidFill>
                <a:ea typeface="Arial"/>
                <a:cs typeface="Arial"/>
                <a:sym typeface="Helvetica Neue Bold for IBM"/>
              </a:rPr>
              <a:t>Phase 2. </a:t>
            </a:r>
            <a:r>
              <a:rPr lang="pl-PL" sz="7200" dirty="0">
                <a:solidFill>
                  <a:srgbClr val="FFFFFF"/>
                </a:solidFill>
                <a:latin typeface="Times New Roman" panose="02020603050405020304" pitchFamily="18" charset="0"/>
                <a:ea typeface="Arial"/>
                <a:cs typeface="Times New Roman" panose="02020603050405020304" pitchFamily="18" charset="0"/>
                <a:sym typeface="Helvetica Neue Bold for IBM"/>
              </a:rPr>
              <a:t>−</a:t>
            </a:r>
            <a:r>
              <a:rPr lang="pl-PL" sz="7200" dirty="0">
                <a:solidFill>
                  <a:srgbClr val="FFFFFF"/>
                </a:solidFill>
                <a:ea typeface="Arial"/>
                <a:cs typeface="Arial"/>
                <a:sym typeface="Helvetica Neue Bold for IBM"/>
              </a:rPr>
              <a:t> Justification</a:t>
            </a:r>
            <a:endParaRPr lang="pl-PL" sz="7200" dirty="0">
              <a:solidFill>
                <a:srgbClr val="FFFFFF"/>
              </a:solidFill>
              <a:ea typeface="Arial"/>
              <a:cs typeface="Arial"/>
              <a:sym typeface="Helvetica Neue Thin"/>
            </a:endParaRPr>
          </a:p>
        </p:txBody>
      </p:sp>
      <p:pic>
        <p:nvPicPr>
          <p:cNvPr id="441" name="droppedImage.pdf"/>
          <p:cNvPicPr/>
          <p:nvPr/>
        </p:nvPicPr>
        <p:blipFill>
          <a:blip r:embed="rId3">
            <a:extLst/>
          </a:blip>
          <a:stretch>
            <a:fillRect/>
          </a:stretch>
        </p:blipFill>
        <p:spPr>
          <a:xfrm>
            <a:off x="13872695" y="9096931"/>
            <a:ext cx="875705" cy="344028"/>
          </a:xfrm>
          <a:prstGeom prst="rect">
            <a:avLst/>
          </a:prstGeom>
          <a:ln w="12700">
            <a:miter lim="400000"/>
          </a:ln>
        </p:spPr>
      </p:pic>
      <p:sp>
        <p:nvSpPr>
          <p:cNvPr id="4" name="Rectangle 3">
            <a:extLst>
              <a:ext uri="{FF2B5EF4-FFF2-40B4-BE49-F238E27FC236}">
                <a16:creationId xmlns:a16="http://schemas.microsoft.com/office/drawing/2014/main" id="{E1613E1F-5E53-4FF9-B2C7-45D9F4D0EFCF}"/>
              </a:ext>
            </a:extLst>
          </p:cNvPr>
          <p:cNvSpPr/>
          <p:nvPr/>
        </p:nvSpPr>
        <p:spPr>
          <a:xfrm>
            <a:off x="2342883" y="5414704"/>
            <a:ext cx="12800864" cy="1569660"/>
          </a:xfrm>
          <a:prstGeom prst="rect">
            <a:avLst/>
          </a:prstGeom>
        </p:spPr>
        <p:txBody>
          <a:bodyPr wrap="square">
            <a:spAutoFit/>
          </a:bodyPr>
          <a:lstStyle/>
          <a:p>
            <a:pPr algn="l" defTabSz="650273">
              <a:defRPr sz="1800"/>
            </a:pPr>
            <a:r>
              <a:rPr lang="pl-PL" sz="4800" dirty="0">
                <a:solidFill>
                  <a:srgbClr val="FFFFFF"/>
                </a:solidFill>
                <a:latin typeface="Helvetica Light"/>
                <a:ea typeface="Helvetica"/>
                <a:cs typeface="Helvetica Light"/>
                <a:sym typeface="Helvetica"/>
              </a:rPr>
              <a:t>→ Graph reconstruction using HCBR and CSP</a:t>
            </a:r>
          </a:p>
          <a:p>
            <a:pPr algn="l"/>
            <a:endParaRPr lang="en-US" sz="4800" dirty="0"/>
          </a:p>
        </p:txBody>
      </p:sp>
    </p:spTree>
    <p:extLst>
      <p:ext uri="{BB962C8B-B14F-4D97-AF65-F5344CB8AC3E}">
        <p14:creationId xmlns:p14="http://schemas.microsoft.com/office/powerpoint/2010/main" val="3249294561"/>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14516726" cy="3127181"/>
          </a:xfrm>
          <a:prstGeom prst="rect">
            <a:avLst/>
          </a:prstGeom>
        </p:spPr>
        <p:txBody>
          <a:bodyPr anchor="t">
            <a:normAutofit/>
          </a:bodyPr>
          <a:lstStyle/>
          <a:p>
            <a:pPr lvl="0">
              <a:defRPr sz="1800" b="0"/>
            </a:pPr>
            <a:r>
              <a:rPr lang="pl-PL" sz="4400" dirty="0"/>
              <a:t>Explanation using graph reconstruction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3583934"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Problem:</a:t>
            </a:r>
            <a:br>
              <a:rPr lang="pl-PL" sz="3200" b="1" dirty="0">
                <a:solidFill>
                  <a:srgbClr val="5592DA"/>
                </a:solidFill>
                <a:ea typeface="Helvetica Neue Medium"/>
                <a:cs typeface="Helvetica Neue Medium"/>
                <a:sym typeface="Helvetica Neue Medium"/>
              </a:rPr>
            </a:br>
            <a:endParaRPr lang="pl-PL" sz="2800" b="1" dirty="0">
              <a:solidFill>
                <a:schemeClr val="tx1">
                  <a:lumMod val="65000"/>
                  <a:lumOff val="35000"/>
                </a:schemeClr>
              </a:solidFill>
            </a:endParaRPr>
          </a:p>
          <a:p>
            <a:pPr marL="444523" lvl="1" indent="0">
              <a:spcBef>
                <a:spcPts val="0"/>
              </a:spcBef>
              <a:buSzPct val="100000"/>
              <a:buNone/>
            </a:pPr>
            <a:endParaRPr lang="pl-PL" sz="2800" dirty="0">
              <a:solidFill>
                <a:schemeClr val="tx1">
                  <a:lumMod val="65000"/>
                  <a:lumOff val="35000"/>
                </a:schemeClr>
              </a:solidFill>
              <a:latin typeface="+mn-lt"/>
              <a:ea typeface="+mn-ea"/>
              <a:cs typeface="+mn-cs"/>
            </a:endParaRPr>
          </a:p>
        </p:txBody>
      </p:sp>
      <p:pic>
        <p:nvPicPr>
          <p:cNvPr id="26" name="Picture 25">
            <a:extLst>
              <a:ext uri="{FF2B5EF4-FFF2-40B4-BE49-F238E27FC236}">
                <a16:creationId xmlns:a16="http://schemas.microsoft.com/office/drawing/2014/main" id="{34FF39D3-2AD1-4953-8998-AF9F0D2E96D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475706" y="2562075"/>
            <a:ext cx="12212150" cy="784078"/>
          </a:xfrm>
          <a:prstGeom prst="rect">
            <a:avLst/>
          </a:prstGeom>
        </p:spPr>
      </p:pic>
      <p:pic>
        <p:nvPicPr>
          <p:cNvPr id="9" name="Picture 8">
            <a:extLst>
              <a:ext uri="{FF2B5EF4-FFF2-40B4-BE49-F238E27FC236}">
                <a16:creationId xmlns:a16="http://schemas.microsoft.com/office/drawing/2014/main" id="{CB851F22-E27B-4674-97BF-59EE67B8BDA9}"/>
              </a:ext>
            </a:extLst>
          </p:cNvPr>
          <p:cNvPicPr>
            <a:picLocks noChangeAspect="1"/>
          </p:cNvPicPr>
          <p:nvPr/>
        </p:nvPicPr>
        <p:blipFill>
          <a:blip r:embed="rId5"/>
          <a:stretch>
            <a:fillRect/>
          </a:stretch>
        </p:blipFill>
        <p:spPr>
          <a:xfrm>
            <a:off x="2323306" y="4631480"/>
            <a:ext cx="2987482" cy="2584410"/>
          </a:xfrm>
          <a:prstGeom prst="rect">
            <a:avLst/>
          </a:prstGeom>
        </p:spPr>
      </p:pic>
      <p:pic>
        <p:nvPicPr>
          <p:cNvPr id="10" name="Picture 9">
            <a:extLst>
              <a:ext uri="{FF2B5EF4-FFF2-40B4-BE49-F238E27FC236}">
                <a16:creationId xmlns:a16="http://schemas.microsoft.com/office/drawing/2014/main" id="{AE2EFCF5-0A3B-4AF7-B1AB-061AFF1DCC94}"/>
              </a:ext>
            </a:extLst>
          </p:cNvPr>
          <p:cNvPicPr>
            <a:picLocks noChangeAspect="1"/>
          </p:cNvPicPr>
          <p:nvPr/>
        </p:nvPicPr>
        <p:blipFill>
          <a:blip r:embed="rId6"/>
          <a:stretch>
            <a:fillRect/>
          </a:stretch>
        </p:blipFill>
        <p:spPr>
          <a:xfrm>
            <a:off x="8081581" y="4289247"/>
            <a:ext cx="6606275" cy="4034084"/>
          </a:xfrm>
          <a:prstGeom prst="rect">
            <a:avLst/>
          </a:prstGeom>
        </p:spPr>
      </p:pic>
    </p:spTree>
    <p:extLst>
      <p:ext uri="{BB962C8B-B14F-4D97-AF65-F5344CB8AC3E}">
        <p14:creationId xmlns:p14="http://schemas.microsoft.com/office/powerpoint/2010/main" val="1612048726"/>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11645481" cy="3127181"/>
          </a:xfrm>
          <a:prstGeom prst="rect">
            <a:avLst/>
          </a:prstGeom>
        </p:spPr>
        <p:txBody>
          <a:bodyPr anchor="t">
            <a:normAutofit/>
          </a:bodyPr>
          <a:lstStyle/>
          <a:p>
            <a:pPr lvl="0">
              <a:defRPr sz="1800" b="0"/>
            </a:pPr>
            <a:r>
              <a:rPr lang="pl-PL" sz="4400" dirty="0"/>
              <a:t>Explanation using graph reconstruction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3583934"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Not so easy:</a:t>
            </a:r>
            <a:br>
              <a:rPr lang="pl-PL" sz="3200" b="1" dirty="0">
                <a:solidFill>
                  <a:srgbClr val="5592DA"/>
                </a:solidFill>
                <a:ea typeface="Helvetica Neue Medium"/>
                <a:cs typeface="Helvetica Neue Medium"/>
                <a:sym typeface="Helvetica Neue Medium"/>
              </a:rPr>
            </a:br>
            <a:endParaRPr lang="pl-PL" sz="2800" b="1" dirty="0">
              <a:solidFill>
                <a:schemeClr val="tx1">
                  <a:lumMod val="65000"/>
                  <a:lumOff val="35000"/>
                </a:schemeClr>
              </a:solidFill>
              <a:ea typeface="Helvetica Neue Medium"/>
              <a:cs typeface="Helvetica Neue Medium"/>
              <a:sym typeface="Helvetica Neue Medium"/>
            </a:endParaRPr>
          </a:p>
          <a:p>
            <a:pPr marL="0" indent="0">
              <a:buNone/>
            </a:pPr>
            <a:r>
              <a:rPr lang="pl-PL" sz="2800" b="1" dirty="0">
                <a:solidFill>
                  <a:schemeClr val="tx1">
                    <a:lumMod val="65000"/>
                    <a:lumOff val="35000"/>
                  </a:schemeClr>
                </a:solidFill>
              </a:rPr>
              <a:t>Small problem:</a:t>
            </a:r>
          </a:p>
          <a:p>
            <a:pPr lvl="1" algn="l">
              <a:spcBef>
                <a:spcPts val="0"/>
              </a:spcBef>
              <a:buSzPct val="100000"/>
              <a:buFontTx/>
              <a:buChar char="→"/>
            </a:pPr>
            <a:r>
              <a:rPr lang="pl-PL" sz="2800" dirty="0">
                <a:solidFill>
                  <a:schemeClr val="tx1">
                    <a:lumMod val="65000"/>
                    <a:lumOff val="35000"/>
                  </a:schemeClr>
                </a:solidFill>
              </a:rPr>
              <a:t>Number of graphs: </a:t>
            </a:r>
          </a:p>
          <a:p>
            <a:pPr lvl="1" algn="l">
              <a:spcBef>
                <a:spcPts val="0"/>
              </a:spcBef>
              <a:buSzPct val="100000"/>
              <a:buFontTx/>
              <a:buChar char="→"/>
            </a:pPr>
            <a:r>
              <a:rPr lang="pl-PL" sz="2800" dirty="0">
                <a:solidFill>
                  <a:schemeClr val="tx1">
                    <a:lumMod val="65000"/>
                    <a:lumOff val="35000"/>
                  </a:schemeClr>
                </a:solidFill>
              </a:rPr>
              <a:t>Number of subsets: </a:t>
            </a:r>
          </a:p>
          <a:p>
            <a:pPr marL="0" indent="0">
              <a:buNone/>
            </a:pPr>
            <a:r>
              <a:rPr lang="pl-PL" sz="2800" b="1" dirty="0">
                <a:solidFill>
                  <a:schemeClr val="tx1">
                    <a:lumMod val="65000"/>
                    <a:lumOff val="35000"/>
                  </a:schemeClr>
                </a:solidFill>
              </a:rPr>
              <a:t>Additional hypothesis:</a:t>
            </a:r>
          </a:p>
          <a:p>
            <a:pPr lvl="1" algn="l">
              <a:spcBef>
                <a:spcPts val="0"/>
              </a:spcBef>
              <a:buSzPct val="100000"/>
              <a:buFontTx/>
              <a:buChar char="→"/>
            </a:pPr>
            <a:r>
              <a:rPr lang="pl-PL" sz="2800" dirty="0">
                <a:solidFill>
                  <a:schemeClr val="tx1">
                    <a:lumMod val="65000"/>
                    <a:lumOff val="35000"/>
                  </a:schemeClr>
                </a:solidFill>
              </a:rPr>
              <a:t> </a:t>
            </a:r>
          </a:p>
          <a:p>
            <a:pPr lvl="1" algn="l">
              <a:spcBef>
                <a:spcPts val="0"/>
              </a:spcBef>
              <a:buSzPct val="100000"/>
              <a:buFontTx/>
              <a:buChar char="→"/>
            </a:pPr>
            <a:r>
              <a:rPr lang="pl-PL" sz="2800" dirty="0">
                <a:solidFill>
                  <a:schemeClr val="tx1">
                    <a:lumMod val="65000"/>
                    <a:lumOff val="35000"/>
                  </a:schemeClr>
                </a:solidFill>
              </a:rPr>
              <a:t>Black box estimator:  </a:t>
            </a:r>
          </a:p>
          <a:p>
            <a:pPr lvl="1" algn="l">
              <a:spcBef>
                <a:spcPts val="0"/>
              </a:spcBef>
              <a:buSzPct val="100000"/>
              <a:buFontTx/>
              <a:buChar char="→"/>
            </a:pPr>
            <a:r>
              <a:rPr lang="pl-PL" sz="2800" dirty="0">
                <a:solidFill>
                  <a:schemeClr val="tx1">
                    <a:lumMod val="65000"/>
                    <a:lumOff val="35000"/>
                  </a:schemeClr>
                </a:solidFill>
              </a:rPr>
              <a:t>...</a:t>
            </a:r>
          </a:p>
          <a:p>
            <a:pPr marL="444523" lvl="1" indent="0">
              <a:spcBef>
                <a:spcPts val="0"/>
              </a:spcBef>
              <a:buSzPct val="100000"/>
              <a:buNone/>
            </a:pPr>
            <a:endParaRPr lang="pl-PL" sz="2800" dirty="0">
              <a:solidFill>
                <a:schemeClr val="tx1">
                  <a:lumMod val="65000"/>
                  <a:lumOff val="35000"/>
                </a:schemeClr>
              </a:solidFill>
            </a:endParaRPr>
          </a:p>
        </p:txBody>
      </p:sp>
      <p:sp>
        <p:nvSpPr>
          <p:cNvPr id="7" name="Rectangle 6">
            <a:extLst>
              <a:ext uri="{FF2B5EF4-FFF2-40B4-BE49-F238E27FC236}">
                <a16:creationId xmlns:a16="http://schemas.microsoft.com/office/drawing/2014/main" id="{B14F25AC-0E47-4292-9A01-535E36121E02}"/>
              </a:ext>
            </a:extLst>
          </p:cNvPr>
          <p:cNvSpPr/>
          <p:nvPr/>
        </p:nvSpPr>
        <p:spPr>
          <a:xfrm>
            <a:off x="1631451" y="3535680"/>
            <a:ext cx="13469211" cy="954107"/>
          </a:xfrm>
          <a:prstGeom prst="rect">
            <a:avLst/>
          </a:prstGeom>
        </p:spPr>
        <p:txBody>
          <a:bodyPr wrap="square">
            <a:spAutoFit/>
          </a:bodyPr>
          <a:lstStyle/>
          <a:p>
            <a:pPr marL="444523" algn="l">
              <a:buSzPct val="100000"/>
            </a:pPr>
            <a:r>
              <a:rPr lang="pl-PL" sz="2800" dirty="0">
                <a:solidFill>
                  <a:schemeClr val="tx1">
                    <a:lumMod val="65000"/>
                    <a:lumOff val="35000"/>
                  </a:schemeClr>
                </a:solidFill>
              </a:rPr>
              <a:t> </a:t>
            </a:r>
          </a:p>
          <a:p>
            <a:pPr lvl="1" algn="l">
              <a:spcBef>
                <a:spcPts val="0"/>
              </a:spcBef>
              <a:buSzPct val="100000"/>
              <a:buFontTx/>
              <a:buChar char="→"/>
            </a:pPr>
            <a:endParaRPr lang="pl-PL" sz="2800" dirty="0">
              <a:solidFill>
                <a:schemeClr val="tx1">
                  <a:lumMod val="65000"/>
                  <a:lumOff val="35000"/>
                </a:schemeClr>
              </a:solidFill>
            </a:endParaRPr>
          </a:p>
        </p:txBody>
      </p:sp>
      <p:pic>
        <p:nvPicPr>
          <p:cNvPr id="4" name="Picture 3">
            <a:extLst>
              <a:ext uri="{FF2B5EF4-FFF2-40B4-BE49-F238E27FC236}">
                <a16:creationId xmlns:a16="http://schemas.microsoft.com/office/drawing/2014/main" id="{5B7A8884-F478-4831-B3FA-B23494726347}"/>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6671494" y="3436327"/>
            <a:ext cx="1254732" cy="441717"/>
          </a:xfrm>
          <a:prstGeom prst="rect">
            <a:avLst/>
          </a:prstGeom>
        </p:spPr>
      </p:pic>
      <p:pic>
        <p:nvPicPr>
          <p:cNvPr id="11" name="Picture 10">
            <a:extLst>
              <a:ext uri="{FF2B5EF4-FFF2-40B4-BE49-F238E27FC236}">
                <a16:creationId xmlns:a16="http://schemas.microsoft.com/office/drawing/2014/main" id="{6F8A7B31-0523-4B70-A44D-2B4E7D101FC2}"/>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6765386" y="3971289"/>
            <a:ext cx="533474" cy="313683"/>
          </a:xfrm>
          <a:prstGeom prst="rect">
            <a:avLst/>
          </a:prstGeom>
        </p:spPr>
      </p:pic>
      <p:pic>
        <p:nvPicPr>
          <p:cNvPr id="9" name="Picture 8">
            <a:extLst>
              <a:ext uri="{FF2B5EF4-FFF2-40B4-BE49-F238E27FC236}">
                <a16:creationId xmlns:a16="http://schemas.microsoft.com/office/drawing/2014/main" id="{3566D9A1-5D87-4A81-B60C-2C3918962945}"/>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718169" y="5341643"/>
            <a:ext cx="8872747" cy="354227"/>
          </a:xfrm>
          <a:prstGeom prst="rect">
            <a:avLst/>
          </a:prstGeom>
        </p:spPr>
      </p:pic>
      <p:pic>
        <p:nvPicPr>
          <p:cNvPr id="17" name="Picture 16">
            <a:extLst>
              <a:ext uri="{FF2B5EF4-FFF2-40B4-BE49-F238E27FC236}">
                <a16:creationId xmlns:a16="http://schemas.microsoft.com/office/drawing/2014/main" id="{B842D162-6B96-4005-AC09-5BCD51538A27}"/>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6915744" y="5684981"/>
            <a:ext cx="4530262" cy="502879"/>
          </a:xfrm>
          <a:prstGeom prst="rect">
            <a:avLst/>
          </a:prstGeom>
        </p:spPr>
      </p:pic>
    </p:spTree>
    <p:extLst>
      <p:ext uri="{BB962C8B-B14F-4D97-AF65-F5344CB8AC3E}">
        <p14:creationId xmlns:p14="http://schemas.microsoft.com/office/powerpoint/2010/main" val="3079628013"/>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14516726" cy="3127181"/>
          </a:xfrm>
          <a:prstGeom prst="rect">
            <a:avLst/>
          </a:prstGeom>
        </p:spPr>
        <p:txBody>
          <a:bodyPr anchor="t">
            <a:normAutofit/>
          </a:bodyPr>
          <a:lstStyle/>
          <a:p>
            <a:pPr lvl="0">
              <a:defRPr sz="1800" b="0"/>
            </a:pPr>
            <a:r>
              <a:rPr lang="pl-PL" sz="4400" dirty="0"/>
              <a:t>Explanation using graph reconstruction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a:extLst>
              <a:ext uri="{FF2B5EF4-FFF2-40B4-BE49-F238E27FC236}">
                <a16:creationId xmlns:a16="http://schemas.microsoft.com/office/drawing/2014/main" id="{51E05E90-27E2-4139-A73E-0FBB54BBED88}"/>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323306" y="1578348"/>
            <a:ext cx="12206177" cy="3531383"/>
          </a:xfrm>
          <a:prstGeom prst="rect">
            <a:avLst/>
          </a:prstGeom>
        </p:spPr>
      </p:pic>
      <p:pic>
        <p:nvPicPr>
          <p:cNvPr id="16" name="Picture 15">
            <a:extLst>
              <a:ext uri="{FF2B5EF4-FFF2-40B4-BE49-F238E27FC236}">
                <a16:creationId xmlns:a16="http://schemas.microsoft.com/office/drawing/2014/main" id="{D3C3901F-E2D4-4CA0-B892-912115A283F0}"/>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628105" y="6509406"/>
            <a:ext cx="11897846" cy="1666310"/>
          </a:xfrm>
          <a:prstGeom prst="rect">
            <a:avLst/>
          </a:prstGeom>
        </p:spPr>
      </p:pic>
    </p:spTree>
    <p:extLst>
      <p:ext uri="{BB962C8B-B14F-4D97-AF65-F5344CB8AC3E}">
        <p14:creationId xmlns:p14="http://schemas.microsoft.com/office/powerpoint/2010/main" val="1087075860"/>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14516726" cy="3127181"/>
          </a:xfrm>
          <a:prstGeom prst="rect">
            <a:avLst/>
          </a:prstGeom>
        </p:spPr>
        <p:txBody>
          <a:bodyPr anchor="t">
            <a:normAutofit/>
          </a:bodyPr>
          <a:lstStyle/>
          <a:p>
            <a:pPr lvl="0">
              <a:defRPr sz="1800" b="0"/>
            </a:pPr>
            <a:r>
              <a:rPr lang="pl-PL" sz="4400" dirty="0"/>
              <a:t>Explanation using graph reconstruction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D2EEA934-105F-46B5-854F-620600D31DE0}"/>
              </a:ext>
            </a:extLst>
          </p:cNvPr>
          <p:cNvSpPr txBox="1"/>
          <p:nvPr/>
        </p:nvSpPr>
        <p:spPr>
          <a:xfrm>
            <a:off x="1985738" y="4158655"/>
            <a:ext cx="11681083"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pl-PL" sz="4000" b="1" i="0" u="none" strike="noStrike" cap="none" spc="0" normalizeH="0" baseline="0" dirty="0">
                <a:ln>
                  <a:noFill/>
                </a:ln>
                <a:solidFill>
                  <a:srgbClr val="000000"/>
                </a:solidFill>
                <a:effectLst/>
                <a:uFillTx/>
                <a:latin typeface="+mn-lt"/>
                <a:ea typeface="+mn-ea"/>
                <a:cs typeface="+mn-cs"/>
                <a:sym typeface="Helvetica Light"/>
              </a:rPr>
              <a:t>Subject in collaboration with Paweł Mroz (IBM/AGH)!</a:t>
            </a:r>
            <a:endParaRPr kumimoji="0" lang="en-US" sz="4000" b="1" i="0" u="none" strike="noStrike" cap="none" spc="0" normalizeH="0" baseline="0" dirty="0">
              <a:ln>
                <a:noFill/>
              </a:ln>
              <a:solidFill>
                <a:srgbClr val="000000"/>
              </a:solidFill>
              <a:effectLst/>
              <a:uFillTx/>
              <a:latin typeface="+mn-lt"/>
              <a:ea typeface="+mn-ea"/>
              <a:cs typeface="+mn-cs"/>
              <a:sym typeface="Helvetica Light"/>
            </a:endParaRPr>
          </a:p>
        </p:txBody>
      </p:sp>
      <p:pic>
        <p:nvPicPr>
          <p:cNvPr id="5130" name="Picture 10" descr="http://www.jmlr.org/img/jmlr.jpg">
            <a:extLst>
              <a:ext uri="{FF2B5EF4-FFF2-40B4-BE49-F238E27FC236}">
                <a16:creationId xmlns:a16="http://schemas.microsoft.com/office/drawing/2014/main" id="{36460237-ED54-49AD-9266-F1E2A2474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8420" y="5908431"/>
            <a:ext cx="4206875" cy="20193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13C15BD-F3B3-41F4-AE2D-531F32B7FAEA}"/>
              </a:ext>
            </a:extLst>
          </p:cNvPr>
          <p:cNvSpPr txBox="1"/>
          <p:nvPr/>
        </p:nvSpPr>
        <p:spPr>
          <a:xfrm>
            <a:off x="6575135" y="6918081"/>
            <a:ext cx="2502288"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pl-PL" sz="4000" b="1" i="0" u="none" strike="noStrike" cap="none" spc="0" normalizeH="0" baseline="0" dirty="0">
                <a:ln>
                  <a:noFill/>
                </a:ln>
                <a:solidFill>
                  <a:srgbClr val="000000"/>
                </a:solidFill>
                <a:effectLst/>
                <a:uFillTx/>
                <a:latin typeface="+mn-lt"/>
                <a:ea typeface="+mn-ea"/>
                <a:cs typeface="+mn-cs"/>
                <a:sym typeface="Helvetica Light"/>
              </a:rPr>
              <a:t>Heading to</a:t>
            </a:r>
            <a:endParaRPr kumimoji="0" lang="en-US" sz="4000" b="1"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715810337"/>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 name="Shape 440"/>
          <p:cNvSpPr/>
          <p:nvPr/>
        </p:nvSpPr>
        <p:spPr>
          <a:xfrm>
            <a:off x="1223322" y="4338897"/>
            <a:ext cx="14784135" cy="107580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algn="l">
              <a:lnSpc>
                <a:spcPts val="9001"/>
              </a:lnSpc>
              <a:defRPr sz="1800"/>
            </a:pPr>
            <a:r>
              <a:rPr lang="pl-PL" sz="7200" b="1" dirty="0">
                <a:solidFill>
                  <a:srgbClr val="1CAED1"/>
                </a:solidFill>
                <a:ea typeface="Arial"/>
                <a:cs typeface="Arial"/>
                <a:sym typeface="Helvetica Neue Bold for IBM"/>
              </a:rPr>
              <a:t>Phase 2. </a:t>
            </a:r>
            <a:r>
              <a:rPr lang="pl-PL" sz="7200" dirty="0">
                <a:solidFill>
                  <a:srgbClr val="FFFFFF"/>
                </a:solidFill>
                <a:latin typeface="Times New Roman" panose="02020603050405020304" pitchFamily="18" charset="0"/>
                <a:ea typeface="Arial"/>
                <a:cs typeface="Times New Roman" panose="02020603050405020304" pitchFamily="18" charset="0"/>
                <a:sym typeface="Helvetica Neue Bold for IBM"/>
              </a:rPr>
              <a:t>−</a:t>
            </a:r>
            <a:r>
              <a:rPr lang="pl-PL" sz="7200" dirty="0">
                <a:solidFill>
                  <a:srgbClr val="FFFFFF"/>
                </a:solidFill>
                <a:ea typeface="Arial"/>
                <a:cs typeface="Arial"/>
                <a:sym typeface="Helvetica Neue Bold for IBM"/>
              </a:rPr>
              <a:t> Justification</a:t>
            </a:r>
            <a:endParaRPr lang="pl-PL" sz="7200" dirty="0">
              <a:solidFill>
                <a:srgbClr val="FFFFFF"/>
              </a:solidFill>
              <a:ea typeface="Arial"/>
              <a:cs typeface="Arial"/>
              <a:sym typeface="Helvetica Neue Thin"/>
            </a:endParaRPr>
          </a:p>
        </p:txBody>
      </p:sp>
      <p:pic>
        <p:nvPicPr>
          <p:cNvPr id="441" name="droppedImage.pdf"/>
          <p:cNvPicPr/>
          <p:nvPr/>
        </p:nvPicPr>
        <p:blipFill>
          <a:blip r:embed="rId3">
            <a:extLst/>
          </a:blip>
          <a:stretch>
            <a:fillRect/>
          </a:stretch>
        </p:blipFill>
        <p:spPr>
          <a:xfrm>
            <a:off x="13872695" y="9096931"/>
            <a:ext cx="875705" cy="344028"/>
          </a:xfrm>
          <a:prstGeom prst="rect">
            <a:avLst/>
          </a:prstGeom>
          <a:ln w="12700">
            <a:miter lim="400000"/>
          </a:ln>
        </p:spPr>
      </p:pic>
      <p:sp>
        <p:nvSpPr>
          <p:cNvPr id="4" name="Rectangle 3">
            <a:extLst>
              <a:ext uri="{FF2B5EF4-FFF2-40B4-BE49-F238E27FC236}">
                <a16:creationId xmlns:a16="http://schemas.microsoft.com/office/drawing/2014/main" id="{743000DC-5A74-4F4A-AA0F-C19FD9BBBFDA}"/>
              </a:ext>
            </a:extLst>
          </p:cNvPr>
          <p:cNvSpPr/>
          <p:nvPr/>
        </p:nvSpPr>
        <p:spPr>
          <a:xfrm>
            <a:off x="2342883" y="5414704"/>
            <a:ext cx="13774058" cy="830997"/>
          </a:xfrm>
          <a:prstGeom prst="rect">
            <a:avLst/>
          </a:prstGeom>
        </p:spPr>
        <p:txBody>
          <a:bodyPr wrap="square">
            <a:spAutoFit/>
          </a:bodyPr>
          <a:lstStyle/>
          <a:p>
            <a:pPr algn="l"/>
            <a:r>
              <a:rPr lang="pl-PL" sz="4800" dirty="0">
                <a:solidFill>
                  <a:srgbClr val="FFFFFF"/>
                </a:solidFill>
                <a:latin typeface="Helvetica Light"/>
                <a:ea typeface="Helvetica"/>
                <a:cs typeface="Helvetica Light"/>
                <a:sym typeface="Helvetica"/>
              </a:rPr>
              <a:t>→ Generating explanation for the ECHR decisions</a:t>
            </a:r>
            <a:endParaRPr lang="en-US" sz="4800" dirty="0"/>
          </a:p>
        </p:txBody>
      </p:sp>
    </p:spTree>
    <p:extLst>
      <p:ext uri="{BB962C8B-B14F-4D97-AF65-F5344CB8AC3E}">
        <p14:creationId xmlns:p14="http://schemas.microsoft.com/office/powerpoint/2010/main" val="266115396"/>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 name="Shape 440"/>
          <p:cNvSpPr/>
          <p:nvPr/>
        </p:nvSpPr>
        <p:spPr>
          <a:xfrm>
            <a:off x="1223322" y="4338897"/>
            <a:ext cx="14784135" cy="107580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algn="l">
              <a:lnSpc>
                <a:spcPts val="9001"/>
              </a:lnSpc>
              <a:defRPr sz="1800"/>
            </a:pPr>
            <a:r>
              <a:rPr lang="pl-PL" sz="7200" b="1" dirty="0">
                <a:solidFill>
                  <a:srgbClr val="1CAED1"/>
                </a:solidFill>
                <a:latin typeface="Arial"/>
                <a:ea typeface="Arial"/>
                <a:cs typeface="Arial"/>
                <a:sym typeface="Helvetica Neue Bold for IBM"/>
              </a:rPr>
              <a:t>Summary</a:t>
            </a:r>
            <a:endParaRPr sz="7200" dirty="0">
              <a:solidFill>
                <a:srgbClr val="FFFFFF"/>
              </a:solidFill>
              <a:latin typeface="Arial"/>
              <a:ea typeface="Arial"/>
              <a:cs typeface="Arial"/>
              <a:sym typeface="Helvetica Neue Thin"/>
            </a:endParaRPr>
          </a:p>
        </p:txBody>
      </p:sp>
      <p:pic>
        <p:nvPicPr>
          <p:cNvPr id="441" name="droppedImage.pdf"/>
          <p:cNvPicPr/>
          <p:nvPr/>
        </p:nvPicPr>
        <p:blipFill>
          <a:blip r:embed="rId3">
            <a:extLst/>
          </a:blip>
          <a:stretch>
            <a:fillRect/>
          </a:stretch>
        </p:blipFill>
        <p:spPr>
          <a:xfrm>
            <a:off x="13872695" y="9096931"/>
            <a:ext cx="875705" cy="344028"/>
          </a:xfrm>
          <a:prstGeom prst="rect">
            <a:avLst/>
          </a:prstGeom>
          <a:ln w="12700">
            <a:miter lim="400000"/>
          </a:ln>
        </p:spPr>
      </p:pic>
    </p:spTree>
    <p:extLst>
      <p:ext uri="{BB962C8B-B14F-4D97-AF65-F5344CB8AC3E}">
        <p14:creationId xmlns:p14="http://schemas.microsoft.com/office/powerpoint/2010/main" val="2199856278"/>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Contributions</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3583934"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Doctoral studies contribution so far:</a:t>
            </a:r>
            <a:endParaRPr lang="pl-PL" sz="2800" b="1" dirty="0">
              <a:solidFill>
                <a:schemeClr val="tx1">
                  <a:lumMod val="65000"/>
                  <a:lumOff val="35000"/>
                </a:schemeClr>
              </a:solidFill>
            </a:endParaRPr>
          </a:p>
          <a:p>
            <a:pPr lvl="1" algn="l">
              <a:spcBef>
                <a:spcPts val="0"/>
              </a:spcBef>
              <a:buSzPct val="100000"/>
              <a:buFontTx/>
              <a:buChar char="→"/>
            </a:pPr>
            <a:endParaRPr lang="pl-PL" sz="2800" dirty="0">
              <a:solidFill>
                <a:schemeClr val="tx1">
                  <a:lumMod val="65000"/>
                  <a:lumOff val="35000"/>
                </a:schemeClr>
              </a:solidFill>
            </a:endParaRPr>
          </a:p>
          <a:p>
            <a:pPr lvl="1" algn="l">
              <a:spcBef>
                <a:spcPts val="0"/>
              </a:spcBef>
              <a:buSzPct val="100000"/>
              <a:buFontTx/>
              <a:buChar char="→"/>
            </a:pPr>
            <a:r>
              <a:rPr lang="pl-PL" sz="2800" b="1" dirty="0">
                <a:solidFill>
                  <a:schemeClr val="tx1">
                    <a:lumMod val="65000"/>
                    <a:lumOff val="35000"/>
                  </a:schemeClr>
                </a:solidFill>
              </a:rPr>
              <a:t>HCBR</a:t>
            </a:r>
            <a:r>
              <a:rPr lang="pl-PL" sz="2800" dirty="0">
                <a:solidFill>
                  <a:schemeClr val="tx1">
                    <a:lumMod val="65000"/>
                    <a:lumOff val="35000"/>
                  </a:schemeClr>
                </a:solidFill>
              </a:rPr>
              <a:t>: new method for classification in unstructured space</a:t>
            </a:r>
          </a:p>
          <a:p>
            <a:pPr lvl="1" algn="l">
              <a:spcBef>
                <a:spcPts val="0"/>
              </a:spcBef>
              <a:buSzPct val="100000"/>
              <a:buFontTx/>
              <a:buChar char="→"/>
            </a:pPr>
            <a:r>
              <a:rPr lang="pl-PL" sz="2800" b="1" dirty="0">
                <a:solidFill>
                  <a:schemeClr val="tx1">
                    <a:lumMod val="65000"/>
                    <a:lumOff val="35000"/>
                  </a:schemeClr>
                </a:solidFill>
              </a:rPr>
              <a:t>Theory</a:t>
            </a:r>
            <a:r>
              <a:rPr lang="pl-PL" sz="2800" dirty="0">
                <a:solidFill>
                  <a:schemeClr val="tx1">
                    <a:lumMod val="65000"/>
                    <a:lumOff val="35000"/>
                  </a:schemeClr>
                </a:solidFill>
              </a:rPr>
              <a:t>: some bounds and proofs on convergence</a:t>
            </a:r>
          </a:p>
          <a:p>
            <a:pPr lvl="1" algn="l">
              <a:spcBef>
                <a:spcPts val="0"/>
              </a:spcBef>
              <a:buSzPct val="100000"/>
              <a:buFontTx/>
              <a:buChar char="→"/>
            </a:pPr>
            <a:r>
              <a:rPr lang="pl-PL" sz="2800" b="1" dirty="0">
                <a:solidFill>
                  <a:schemeClr val="tx1">
                    <a:lumMod val="65000"/>
                    <a:lumOff val="35000"/>
                  </a:schemeClr>
                </a:solidFill>
              </a:rPr>
              <a:t>Implementation</a:t>
            </a:r>
            <a:r>
              <a:rPr lang="pl-PL" sz="2800" dirty="0">
                <a:solidFill>
                  <a:schemeClr val="tx1">
                    <a:lumMod val="65000"/>
                    <a:lumOff val="35000"/>
                  </a:schemeClr>
                </a:solidFill>
              </a:rPr>
              <a:t>: fast and scalable modern C++ implementation</a:t>
            </a:r>
          </a:p>
          <a:p>
            <a:pPr lvl="1" algn="l">
              <a:spcBef>
                <a:spcPts val="0"/>
              </a:spcBef>
              <a:buSzPct val="100000"/>
              <a:buFontTx/>
              <a:buChar char="→"/>
            </a:pPr>
            <a:r>
              <a:rPr lang="pl-PL" sz="2800" b="1" dirty="0">
                <a:solidFill>
                  <a:schemeClr val="tx1">
                    <a:lumMod val="65000"/>
                    <a:lumOff val="35000"/>
                  </a:schemeClr>
                </a:solidFill>
              </a:rPr>
              <a:t>Data</a:t>
            </a:r>
            <a:r>
              <a:rPr lang="pl-PL" sz="2800" dirty="0">
                <a:solidFill>
                  <a:schemeClr val="tx1">
                    <a:lumMod val="65000"/>
                    <a:lumOff val="35000"/>
                  </a:schemeClr>
                </a:solidFill>
              </a:rPr>
              <a:t>: Largest database and datasets on the ECHR</a:t>
            </a:r>
          </a:p>
          <a:p>
            <a:pPr lvl="1" algn="l">
              <a:spcBef>
                <a:spcPts val="0"/>
              </a:spcBef>
              <a:buSzPct val="100000"/>
              <a:buFontTx/>
              <a:buChar char="→"/>
            </a:pPr>
            <a:r>
              <a:rPr lang="pl-PL" sz="2800" b="1" dirty="0">
                <a:solidFill>
                  <a:schemeClr val="tx1">
                    <a:lumMod val="65000"/>
                    <a:lumOff val="35000"/>
                  </a:schemeClr>
                </a:solidFill>
              </a:rPr>
              <a:t>Domain-specific</a:t>
            </a:r>
            <a:r>
              <a:rPr lang="pl-PL" sz="2800" dirty="0">
                <a:solidFill>
                  <a:schemeClr val="tx1">
                    <a:lumMod val="65000"/>
                    <a:lumOff val="35000"/>
                  </a:schemeClr>
                </a:solidFill>
              </a:rPr>
              <a:t>: Large study on ECHR prediction</a:t>
            </a:r>
          </a:p>
          <a:p>
            <a:pPr marL="444523" lvl="1" indent="0" algn="l">
              <a:spcBef>
                <a:spcPts val="0"/>
              </a:spcBef>
              <a:buSzPct val="100000"/>
              <a:buNone/>
            </a:pPr>
            <a:endParaRPr lang="pl-PL" sz="2800" dirty="0">
              <a:solidFill>
                <a:schemeClr val="tx1">
                  <a:lumMod val="65000"/>
                  <a:lumOff val="35000"/>
                </a:schemeClr>
              </a:solidFill>
            </a:endParaRPr>
          </a:p>
          <a:p>
            <a:pPr marL="0" indent="0">
              <a:spcBef>
                <a:spcPts val="0"/>
              </a:spcBef>
              <a:buSzPct val="100000"/>
              <a:buNone/>
            </a:pPr>
            <a:r>
              <a:rPr lang="pl-PL" sz="2800" b="1" dirty="0">
                <a:solidFill>
                  <a:srgbClr val="5592DA"/>
                </a:solidFill>
                <a:ea typeface="Helvetica Neue Medium"/>
                <a:cs typeface="Helvetica Neue Medium"/>
                <a:sym typeface="Helvetica Neue Medium"/>
              </a:rPr>
              <a:t>To come:</a:t>
            </a:r>
          </a:p>
          <a:p>
            <a:pPr marL="0" indent="0">
              <a:spcBef>
                <a:spcPts val="0"/>
              </a:spcBef>
              <a:buSzPct val="100000"/>
              <a:buNone/>
            </a:pPr>
            <a:endParaRPr lang="pl-PL" sz="2800" b="1" dirty="0">
              <a:solidFill>
                <a:srgbClr val="5592DA"/>
              </a:solidFill>
              <a:ea typeface="Helvetica Neue Medium"/>
              <a:cs typeface="Helvetica Neue Medium"/>
              <a:sym typeface="Helvetica Neue Medium"/>
            </a:endParaRPr>
          </a:p>
          <a:p>
            <a:pPr lvl="1" algn="l">
              <a:spcBef>
                <a:spcPts val="0"/>
              </a:spcBef>
              <a:buSzPct val="100000"/>
              <a:buFontTx/>
              <a:buChar char="→"/>
            </a:pPr>
            <a:r>
              <a:rPr lang="pl-PL" sz="2800" b="1" dirty="0">
                <a:solidFill>
                  <a:schemeClr val="tx1">
                    <a:lumMod val="65000"/>
                    <a:lumOff val="35000"/>
                  </a:schemeClr>
                </a:solidFill>
              </a:rPr>
              <a:t>HCBR:</a:t>
            </a:r>
            <a:r>
              <a:rPr lang="pl-PL" sz="2800" dirty="0">
                <a:solidFill>
                  <a:schemeClr val="tx1">
                    <a:lumMod val="65000"/>
                    <a:lumOff val="35000"/>
                  </a:schemeClr>
                </a:solidFill>
              </a:rPr>
              <a:t> Extension to multiclass, multilabel and online version</a:t>
            </a:r>
          </a:p>
          <a:p>
            <a:pPr lvl="1" algn="l">
              <a:spcBef>
                <a:spcPts val="0"/>
              </a:spcBef>
              <a:buSzPct val="100000"/>
              <a:buFontTx/>
              <a:buChar char="→"/>
            </a:pPr>
            <a:r>
              <a:rPr lang="pl-PL" sz="2800" b="1" dirty="0">
                <a:solidFill>
                  <a:schemeClr val="tx1">
                    <a:lumMod val="65000"/>
                    <a:lumOff val="35000"/>
                  </a:schemeClr>
                </a:solidFill>
              </a:rPr>
              <a:t>More HCBR</a:t>
            </a:r>
            <a:r>
              <a:rPr lang="pl-PL" sz="2800" dirty="0">
                <a:solidFill>
                  <a:schemeClr val="tx1">
                    <a:lumMod val="65000"/>
                    <a:lumOff val="35000"/>
                  </a:schemeClr>
                </a:solidFill>
              </a:rPr>
              <a:t>: HCBR on ECHR datasets</a:t>
            </a:r>
          </a:p>
          <a:p>
            <a:pPr lvl="1" algn="l">
              <a:spcBef>
                <a:spcPts val="0"/>
              </a:spcBef>
              <a:buSzPct val="100000"/>
              <a:buFontTx/>
              <a:buChar char="→"/>
            </a:pPr>
            <a:r>
              <a:rPr lang="pl-PL" sz="2800" b="1" dirty="0">
                <a:solidFill>
                  <a:schemeClr val="tx1">
                    <a:lumMod val="65000"/>
                    <a:lumOff val="35000"/>
                  </a:schemeClr>
                </a:solidFill>
              </a:rPr>
              <a:t>Justification</a:t>
            </a:r>
            <a:r>
              <a:rPr lang="pl-PL" sz="2800" dirty="0">
                <a:solidFill>
                  <a:schemeClr val="tx1">
                    <a:lumMod val="65000"/>
                    <a:lumOff val="35000"/>
                  </a:schemeClr>
                </a:solidFill>
              </a:rPr>
              <a:t>: Justification Tree and Graph reconstruction</a:t>
            </a:r>
          </a:p>
          <a:p>
            <a:pPr marL="0" indent="0">
              <a:spcBef>
                <a:spcPts val="0"/>
              </a:spcBef>
              <a:buSzPct val="100000"/>
              <a:buNone/>
            </a:pPr>
            <a:endParaRPr lang="pl-PL" sz="2800" dirty="0">
              <a:solidFill>
                <a:schemeClr val="tx1">
                  <a:lumMod val="65000"/>
                  <a:lumOff val="35000"/>
                </a:schemeClr>
              </a:solidFill>
            </a:endParaRPr>
          </a:p>
        </p:txBody>
      </p:sp>
      <p:sp>
        <p:nvSpPr>
          <p:cNvPr id="7" name="Rectangle 6">
            <a:extLst>
              <a:ext uri="{FF2B5EF4-FFF2-40B4-BE49-F238E27FC236}">
                <a16:creationId xmlns:a16="http://schemas.microsoft.com/office/drawing/2014/main" id="{B14F25AC-0E47-4292-9A01-535E36121E02}"/>
              </a:ext>
            </a:extLst>
          </p:cNvPr>
          <p:cNvSpPr/>
          <p:nvPr/>
        </p:nvSpPr>
        <p:spPr>
          <a:xfrm>
            <a:off x="1631451" y="3535680"/>
            <a:ext cx="14878549" cy="954107"/>
          </a:xfrm>
          <a:prstGeom prst="rect">
            <a:avLst/>
          </a:prstGeom>
        </p:spPr>
        <p:txBody>
          <a:bodyPr wrap="square">
            <a:spAutoFit/>
          </a:bodyPr>
          <a:lstStyle/>
          <a:p>
            <a:pPr lvl="1" algn="l">
              <a:spcBef>
                <a:spcPts val="0"/>
              </a:spcBef>
              <a:buSzPct val="100000"/>
              <a:buFontTx/>
              <a:buChar char="→"/>
            </a:pPr>
            <a:endParaRPr lang="pl-PL" sz="2800" dirty="0">
              <a:solidFill>
                <a:schemeClr val="tx1">
                  <a:lumMod val="65000"/>
                  <a:lumOff val="35000"/>
                </a:schemeClr>
              </a:solidFill>
            </a:endParaRPr>
          </a:p>
          <a:p>
            <a:pPr lvl="1" algn="l">
              <a:spcBef>
                <a:spcPts val="0"/>
              </a:spcBef>
              <a:buSzPct val="100000"/>
              <a:buFontTx/>
              <a:buChar char="→"/>
            </a:pPr>
            <a:endParaRPr lang="pl-PL" sz="2800" dirty="0">
              <a:solidFill>
                <a:schemeClr val="tx1">
                  <a:lumMod val="65000"/>
                  <a:lumOff val="35000"/>
                </a:schemeClr>
              </a:solidFill>
            </a:endParaRPr>
          </a:p>
        </p:txBody>
      </p:sp>
    </p:spTree>
    <p:extLst>
      <p:ext uri="{BB962C8B-B14F-4D97-AF65-F5344CB8AC3E}">
        <p14:creationId xmlns:p14="http://schemas.microsoft.com/office/powerpoint/2010/main" val="116864015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Why does it matter?</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3583934"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From a business perspective:</a:t>
            </a:r>
            <a:br>
              <a:rPr lang="pl-PL" sz="3200" b="1" dirty="0">
                <a:solidFill>
                  <a:srgbClr val="5592DA"/>
                </a:solidFill>
                <a:ea typeface="Helvetica Neue Medium"/>
                <a:cs typeface="Helvetica Neue Medium"/>
                <a:sym typeface="Helvetica Neue Medium"/>
              </a:rPr>
            </a:br>
            <a:endParaRPr lang="pl-PL" sz="2800" b="1" dirty="0">
              <a:solidFill>
                <a:schemeClr val="tx1">
                  <a:lumMod val="65000"/>
                  <a:lumOff val="35000"/>
                </a:schemeClr>
              </a:solidFill>
            </a:endParaRPr>
          </a:p>
          <a:p>
            <a:pPr marL="444523" lvl="1" indent="0">
              <a:spcBef>
                <a:spcPts val="0"/>
              </a:spcBef>
              <a:buSzPct val="100000"/>
              <a:buNone/>
            </a:pPr>
            <a:endParaRPr lang="pl-PL" sz="2800" dirty="0">
              <a:solidFill>
                <a:schemeClr val="tx1">
                  <a:lumMod val="65000"/>
                  <a:lumOff val="35000"/>
                </a:schemeClr>
              </a:solidFill>
            </a:endParaRPr>
          </a:p>
        </p:txBody>
      </p:sp>
      <p:pic>
        <p:nvPicPr>
          <p:cNvPr id="7" name="Picture 6">
            <a:extLst>
              <a:ext uri="{FF2B5EF4-FFF2-40B4-BE49-F238E27FC236}">
                <a16:creationId xmlns:a16="http://schemas.microsoft.com/office/drawing/2014/main" id="{9F0C0336-564D-40E5-8A5F-08F56B4FC1F7}"/>
              </a:ext>
            </a:extLst>
          </p:cNvPr>
          <p:cNvPicPr>
            <a:picLocks noChangeAspect="1"/>
          </p:cNvPicPr>
          <p:nvPr/>
        </p:nvPicPr>
        <p:blipFill>
          <a:blip r:embed="rId3"/>
          <a:stretch>
            <a:fillRect/>
          </a:stretch>
        </p:blipFill>
        <p:spPr>
          <a:xfrm>
            <a:off x="4143779" y="2153370"/>
            <a:ext cx="10858650" cy="7384329"/>
          </a:xfrm>
          <a:prstGeom prst="rect">
            <a:avLst/>
          </a:prstGeom>
        </p:spPr>
      </p:pic>
    </p:spTree>
    <p:extLst>
      <p:ext uri="{BB962C8B-B14F-4D97-AF65-F5344CB8AC3E}">
        <p14:creationId xmlns:p14="http://schemas.microsoft.com/office/powerpoint/2010/main" val="948978135"/>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p:nvPr/>
        </p:nvSpPr>
        <p:spPr>
          <a:xfrm>
            <a:off x="3073743" y="4338897"/>
            <a:ext cx="12056381" cy="107580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algn="l">
              <a:lnSpc>
                <a:spcPts val="9001"/>
              </a:lnSpc>
              <a:defRPr sz="1800"/>
            </a:pPr>
            <a:r>
              <a:rPr lang="pl-PL" sz="7200" b="1" dirty="0" err="1">
                <a:solidFill>
                  <a:srgbClr val="1CAED1"/>
                </a:solidFill>
                <a:ea typeface="Arial"/>
                <a:cs typeface="Arial"/>
                <a:sym typeface="Helvetica Neue Bold for IBM"/>
              </a:rPr>
              <a:t>Thank</a:t>
            </a:r>
            <a:r>
              <a:rPr lang="pl-PL" sz="7200" b="1" dirty="0">
                <a:solidFill>
                  <a:srgbClr val="1CAED1"/>
                </a:solidFill>
                <a:ea typeface="Arial"/>
                <a:cs typeface="Arial"/>
                <a:sym typeface="Helvetica Neue Bold for IBM"/>
              </a:rPr>
              <a:t> </a:t>
            </a:r>
            <a:r>
              <a:rPr lang="pl-PL" sz="7200" b="1" dirty="0" err="1">
                <a:solidFill>
                  <a:srgbClr val="1CAED1"/>
                </a:solidFill>
                <a:ea typeface="Arial"/>
                <a:cs typeface="Arial"/>
                <a:sym typeface="Helvetica Neue Bold for IBM"/>
              </a:rPr>
              <a:t>you</a:t>
            </a:r>
            <a:endParaRPr sz="7200" dirty="0">
              <a:solidFill>
                <a:srgbClr val="FFFFFF"/>
              </a:solidFill>
              <a:ea typeface="Arial"/>
              <a:cs typeface="Arial"/>
              <a:sym typeface="Helvetica Neue Thin"/>
            </a:endParaRPr>
          </a:p>
        </p:txBody>
      </p:sp>
      <p:pic>
        <p:nvPicPr>
          <p:cNvPr id="441" name="droppedImage.pdf"/>
          <p:cNvPicPr/>
          <p:nvPr/>
        </p:nvPicPr>
        <p:blipFill>
          <a:blip r:embed="rId3">
            <a:extLst/>
          </a:blip>
          <a:stretch>
            <a:fillRect/>
          </a:stretch>
        </p:blipFill>
        <p:spPr>
          <a:xfrm>
            <a:off x="13872695" y="9096931"/>
            <a:ext cx="875705" cy="344028"/>
          </a:xfrm>
          <a:prstGeom prst="rect">
            <a:avLst/>
          </a:prstGeom>
          <a:ln w="12700">
            <a:miter lim="400000"/>
          </a:ln>
        </p:spPr>
      </p:pic>
    </p:spTree>
    <p:extLst>
      <p:ext uri="{BB962C8B-B14F-4D97-AF65-F5344CB8AC3E}">
        <p14:creationId xmlns:p14="http://schemas.microsoft.com/office/powerpoint/2010/main" val="133195384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Context</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3583934"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From a business perspective:</a:t>
            </a:r>
            <a:br>
              <a:rPr lang="pl-PL" sz="3200" b="1" dirty="0">
                <a:solidFill>
                  <a:srgbClr val="5592DA"/>
                </a:solidFill>
                <a:ea typeface="Helvetica Neue Medium"/>
                <a:cs typeface="Helvetica Neue Medium"/>
                <a:sym typeface="Helvetica Neue Medium"/>
              </a:rPr>
            </a:br>
            <a:endParaRPr lang="pl-PL" sz="2800" b="1" dirty="0">
              <a:solidFill>
                <a:schemeClr val="tx1">
                  <a:lumMod val="65000"/>
                  <a:lumOff val="35000"/>
                </a:schemeClr>
              </a:solidFill>
            </a:endParaRPr>
          </a:p>
          <a:p>
            <a:pPr marL="444523" lvl="1" indent="0">
              <a:spcBef>
                <a:spcPts val="0"/>
              </a:spcBef>
              <a:buSzPct val="100000"/>
              <a:buNone/>
            </a:pPr>
            <a:endParaRPr lang="pl-PL" sz="2800" dirty="0">
              <a:solidFill>
                <a:schemeClr val="tx1">
                  <a:lumMod val="65000"/>
                  <a:lumOff val="35000"/>
                </a:schemeClr>
              </a:solidFill>
            </a:endParaRPr>
          </a:p>
        </p:txBody>
      </p:sp>
      <p:pic>
        <p:nvPicPr>
          <p:cNvPr id="8" name="Picture 7">
            <a:extLst>
              <a:ext uri="{FF2B5EF4-FFF2-40B4-BE49-F238E27FC236}">
                <a16:creationId xmlns:a16="http://schemas.microsoft.com/office/drawing/2014/main" id="{723C671E-ED64-4B0C-80D5-A3351BB5AB1F}"/>
              </a:ext>
            </a:extLst>
          </p:cNvPr>
          <p:cNvPicPr>
            <a:picLocks noChangeAspect="1"/>
          </p:cNvPicPr>
          <p:nvPr/>
        </p:nvPicPr>
        <p:blipFill>
          <a:blip r:embed="rId3"/>
          <a:stretch>
            <a:fillRect/>
          </a:stretch>
        </p:blipFill>
        <p:spPr>
          <a:xfrm>
            <a:off x="2167374" y="2281295"/>
            <a:ext cx="13005514" cy="7267074"/>
          </a:xfrm>
          <a:prstGeom prst="rect">
            <a:avLst/>
          </a:prstGeom>
        </p:spPr>
      </p:pic>
    </p:spTree>
    <p:extLst>
      <p:ext uri="{BB962C8B-B14F-4D97-AF65-F5344CB8AC3E}">
        <p14:creationId xmlns:p14="http://schemas.microsoft.com/office/powerpoint/2010/main" val="162423220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Context</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3583934" cy="754153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Legal analysis:</a:t>
            </a:r>
            <a:br>
              <a:rPr lang="pl-PL" sz="3200" b="1" dirty="0">
                <a:solidFill>
                  <a:srgbClr val="5592DA"/>
                </a:solidFill>
                <a:ea typeface="Helvetica Neue Medium"/>
                <a:cs typeface="Helvetica Neue Medium"/>
                <a:sym typeface="Helvetica Neue Medium"/>
              </a:rPr>
            </a:br>
            <a:endParaRPr lang="pl-PL" sz="2800" b="1" dirty="0">
              <a:solidFill>
                <a:schemeClr val="tx1">
                  <a:lumMod val="65000"/>
                  <a:lumOff val="35000"/>
                </a:schemeClr>
              </a:solidFill>
            </a:endParaRPr>
          </a:p>
          <a:p>
            <a:pPr marL="444523" lvl="1" indent="0">
              <a:spcBef>
                <a:spcPts val="0"/>
              </a:spcBef>
              <a:buSzPct val="100000"/>
              <a:buNone/>
            </a:pPr>
            <a:r>
              <a:rPr lang="pl-PL" sz="2800" b="1" dirty="0">
                <a:solidFill>
                  <a:schemeClr val="tx1">
                    <a:lumMod val="65000"/>
                    <a:lumOff val="35000"/>
                  </a:schemeClr>
                </a:solidFill>
              </a:rPr>
              <a:t>Predicting and understanding justice decisions</a:t>
            </a:r>
          </a:p>
          <a:p>
            <a:pPr marL="444523" lvl="1" indent="0">
              <a:spcBef>
                <a:spcPts val="0"/>
              </a:spcBef>
              <a:buSzPct val="100000"/>
              <a:buNone/>
            </a:pPr>
            <a:endParaRPr lang="pl-PL" sz="2800" dirty="0">
              <a:solidFill>
                <a:schemeClr val="tx1">
                  <a:lumMod val="65000"/>
                  <a:lumOff val="35000"/>
                </a:schemeClr>
              </a:solidFill>
            </a:endParaRPr>
          </a:p>
        </p:txBody>
      </p:sp>
      <p:sp>
        <p:nvSpPr>
          <p:cNvPr id="2" name="Rectangle 1">
            <a:extLst>
              <a:ext uri="{FF2B5EF4-FFF2-40B4-BE49-F238E27FC236}">
                <a16:creationId xmlns:a16="http://schemas.microsoft.com/office/drawing/2014/main" id="{4D18D4AD-9993-451D-B01C-8777059578DA}"/>
              </a:ext>
            </a:extLst>
          </p:cNvPr>
          <p:cNvSpPr/>
          <p:nvPr/>
        </p:nvSpPr>
        <p:spPr>
          <a:xfrm>
            <a:off x="1631451" y="3535680"/>
            <a:ext cx="13469211" cy="3970318"/>
          </a:xfrm>
          <a:prstGeom prst="rect">
            <a:avLst/>
          </a:prstGeom>
        </p:spPr>
        <p:txBody>
          <a:bodyPr wrap="square">
            <a:spAutoFit/>
          </a:bodyPr>
          <a:lstStyle/>
          <a:p>
            <a:pPr marL="444523" algn="l">
              <a:buSzPct val="100000"/>
            </a:pPr>
            <a:r>
              <a:rPr lang="pl-PL" sz="2800" b="1" dirty="0">
                <a:solidFill>
                  <a:schemeClr val="tx1">
                    <a:lumMod val="65000"/>
                    <a:lumOff val="35000"/>
                  </a:schemeClr>
                </a:solidFill>
              </a:rPr>
              <a:t>First approach: </a:t>
            </a:r>
            <a:r>
              <a:rPr lang="pl-PL" sz="2800" dirty="0">
                <a:solidFill>
                  <a:schemeClr val="tx1">
                    <a:lumMod val="65000"/>
                    <a:lumOff val="35000"/>
                  </a:schemeClr>
                </a:solidFill>
              </a:rPr>
              <a:t>Case-Based Reasoning and Expert Systems</a:t>
            </a:r>
          </a:p>
          <a:p>
            <a:pPr marL="444523" algn="l">
              <a:buSzPct val="100000"/>
            </a:pPr>
            <a:r>
              <a:rPr lang="pl-PL" sz="2800" dirty="0">
                <a:solidFill>
                  <a:schemeClr val="tx1">
                    <a:lumMod val="65000"/>
                    <a:lumOff val="35000"/>
                  </a:schemeClr>
                </a:solidFill>
              </a:rPr>
              <a:t> </a:t>
            </a:r>
          </a:p>
          <a:p>
            <a:pPr marL="0" indent="0" algn="l">
              <a:buNone/>
            </a:pPr>
            <a:r>
              <a:rPr lang="pl-PL" sz="2800" b="1" dirty="0">
                <a:solidFill>
                  <a:schemeClr val="tx1">
                    <a:lumMod val="65000"/>
                    <a:lumOff val="35000"/>
                  </a:schemeClr>
                </a:solidFill>
              </a:rPr>
              <a:t>Advantages:</a:t>
            </a:r>
          </a:p>
          <a:p>
            <a:pPr lvl="1" algn="l">
              <a:spcBef>
                <a:spcPts val="0"/>
              </a:spcBef>
              <a:buSzPct val="100000"/>
              <a:buFontTx/>
              <a:buChar char="→"/>
            </a:pPr>
            <a:r>
              <a:rPr lang="pl-PL" sz="2800" dirty="0">
                <a:solidFill>
                  <a:schemeClr val="tx1">
                    <a:lumMod val="65000"/>
                    <a:lumOff val="35000"/>
                  </a:schemeClr>
                </a:solidFill>
              </a:rPr>
              <a:t>Good at providing explanation</a:t>
            </a:r>
          </a:p>
          <a:p>
            <a:pPr marL="0" indent="0" algn="l">
              <a:buNone/>
            </a:pPr>
            <a:br>
              <a:rPr lang="pl-PL" sz="2800" b="1" dirty="0">
                <a:solidFill>
                  <a:schemeClr val="tx1">
                    <a:lumMod val="65000"/>
                    <a:lumOff val="35000"/>
                  </a:schemeClr>
                </a:solidFill>
              </a:rPr>
            </a:br>
            <a:r>
              <a:rPr lang="pl-PL" sz="2800" b="1" dirty="0">
                <a:solidFill>
                  <a:schemeClr val="tx1">
                    <a:lumMod val="65000"/>
                    <a:lumOff val="35000"/>
                  </a:schemeClr>
                </a:solidFill>
              </a:rPr>
              <a:t>Drawbacks:</a:t>
            </a:r>
            <a:endParaRPr lang="pl-PL" sz="2800" dirty="0">
              <a:solidFill>
                <a:schemeClr val="tx1">
                  <a:lumMod val="65000"/>
                  <a:lumOff val="35000"/>
                </a:schemeClr>
              </a:solidFill>
            </a:endParaRPr>
          </a:p>
          <a:p>
            <a:pPr lvl="1" algn="l">
              <a:spcBef>
                <a:spcPts val="0"/>
              </a:spcBef>
              <a:buSzPct val="100000"/>
              <a:buFontTx/>
              <a:buChar char="→"/>
            </a:pPr>
            <a:r>
              <a:rPr lang="pl-PL" sz="2800" dirty="0">
                <a:solidFill>
                  <a:schemeClr val="tx1">
                    <a:lumMod val="65000"/>
                    <a:lumOff val="35000"/>
                  </a:schemeClr>
                </a:solidFill>
              </a:rPr>
              <a:t>Use only legal arguments ~ bad at prediction</a:t>
            </a:r>
          </a:p>
          <a:p>
            <a:pPr lvl="1" algn="l">
              <a:spcBef>
                <a:spcPts val="0"/>
              </a:spcBef>
              <a:buSzPct val="100000"/>
              <a:buFontTx/>
              <a:buChar char="→"/>
            </a:pPr>
            <a:r>
              <a:rPr lang="pl-PL" sz="2800" dirty="0">
                <a:solidFill>
                  <a:schemeClr val="tx1">
                    <a:lumMod val="65000"/>
                    <a:lumOff val="35000"/>
                  </a:schemeClr>
                </a:solidFill>
              </a:rPr>
              <a:t>Often hardcoded with limited knowledge and rigid structure</a:t>
            </a:r>
          </a:p>
          <a:p>
            <a:pPr marL="444523" lvl="1" indent="0" algn="l">
              <a:spcBef>
                <a:spcPts val="0"/>
              </a:spcBef>
              <a:buSzPct val="100000"/>
              <a:buNone/>
            </a:pPr>
            <a:endParaRPr lang="pl-PL" sz="2800" dirty="0">
              <a:solidFill>
                <a:schemeClr val="tx1">
                  <a:lumMod val="65000"/>
                  <a:lumOff val="35000"/>
                </a:schemeClr>
              </a:solidFill>
            </a:endParaRPr>
          </a:p>
        </p:txBody>
      </p:sp>
    </p:spTree>
    <p:extLst>
      <p:ext uri="{BB962C8B-B14F-4D97-AF65-F5344CB8AC3E}">
        <p14:creationId xmlns:p14="http://schemas.microsoft.com/office/powerpoint/2010/main" val="1656126882"/>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311,2935"/>
  <p:tag name="ORIGINALWIDTH" val="812,3634"/>
  <p:tag name="LATEXADDIN" val="\documentclass{article}&#10;\usepackage{amsmath}&#10;\usepackage{amssymb}&#10;\pagestyle{empty}&#10;\begin{document}&#10;&#10;\begin{align*}&#10;   h: ~&amp; X  \to  \{0,1\} \\&#10;      &amp;x ~ \mapsto  h(x)&#10;\end{align*}&#10;&#10;&#10;\end{document}"/>
  <p:tag name="IGUANATEXSIZE" val="28"/>
  <p:tag name="IGUANATEXCURSOR" val="161"/>
  <p:tag name="TRANSPARENCY" val="True"/>
  <p:tag name="FILENAME" val=""/>
  <p:tag name="LATEXENGINEID" val="1"/>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232,5324"/>
  <p:tag name="ORIGINALWIDTH" val="4091,821"/>
  <p:tag name="LATEXADDIN" val="\documentclass{article}&#10;\usepackage{amsmath}&#10;\usepackage{amssymb}&#10;\pagestyle{empty}&#10;\begin{document}&#10;&#10;{\bf Problem:} Given a training set $X \in \mathcal P({\mathbb F})^n$, optimize $&#10; \underset{\bar J}{\min} \underset{{x \in \mathcal P({\mathbb F})}}{\sum} 1_{\{J(x) \neq \bar J(x)\}}&#10;$&#10;&#10;&#10;\end{document}"/>
  <p:tag name="IGUANATEXSIZE" val="28"/>
  <p:tag name="IGUANATEXCURSOR" val="115"/>
  <p:tag name="TRANSPARENCY" val="True"/>
  <p:tag name="FILENAME" val=""/>
  <p:tag name="LATEXENGINEID" val="1"/>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268,5375"/>
  <p:tag name="ORIGINALWIDTH" val="3244,203"/>
  <p:tag name="LATEXADDIN" val="\documentclass{article}&#10;\usepackage{amsmath}&#10;\usepackage{amssymb}&#10;\pagestyle{empty}&#10;\begin{document}&#10;&#10;\noindent&#10;{\bf Hypergraph:} $H = (V, X)$ with $V$ a set of vertices,\\$~~~~~~~~~~~~~~~~~~~~$ $X$ the hyperedges such that $\forall x \in X, ~ x \subseteq V$.&#10;&#10;&#10;&#10;\end{document}"/>
  <p:tag name="IGUANATEXSIZE" val="28"/>
  <p:tag name="IGUANATEXCURSOR" val="192"/>
  <p:tag name="TRANSPARENCY" val="True"/>
  <p:tag name="FILENAME" val=""/>
  <p:tag name="LATEXENGINEID" val="1"/>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1993,028"/>
  <p:tag name="LATEXADDIN" val="\documentclass{article}&#10;\usepackage{amsmath}&#10;\usepackage{amssymb}&#10;\pagestyle{empty}&#10;\begin{document}&#10;&#10;$\forall x \in \mathcal P(\mathbb F), D_x$ discretionary features&#10;&#10;\end{document}"/>
  <p:tag name="IGUANATEXSIZE" val="28"/>
  <p:tag name="IGUANATEXCURSOR" val="167"/>
  <p:tag name="TRANSPARENCY" val="True"/>
  <p:tag name="FILENAME" val=""/>
  <p:tag name="LATEXENGINEID" val="1"/>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26,7677"/>
  <p:tag name="ORIGINALWIDTH" val="1636,729"/>
  <p:tag name="LATEXADDIN" val="\documentclass{article}&#10;\usepackage{amsmath}&#10;\usepackage{amssymb}&#10;\pagestyle{empty}&#10;\begin{document}&#10;$d_H(x) = \{ x' \in X ~ | ~ x \cap x' \neq \emptyset \}$&#10;&#10;&#10;\end{document}"/>
  <p:tag name="IGUANATEXSIZE" val="28"/>
  <p:tag name="IGUANATEXCURSOR" val="101"/>
  <p:tag name="TRANSPARENCY" val="True"/>
  <p:tag name="FILENAME" val=""/>
  <p:tag name="LATEXENGINEID" val="1"/>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66,5232"/>
  <p:tag name="ORIGINALWIDTH" val="1819,004"/>
  <p:tag name="LATEXADDIN" val="\documentclass{article}&#10;\usepackage{amsmath}&#10;\usepackage{amssymb}&#10;\pagestyle{empty}&#10;\begin{document}&#10;&#10;$d_H^{(l)}(x) = \{x' \in d_H(x) ~ | ~ J(x') = l \}$&#10;&#10;&#10;\end{document}"/>
  <p:tag name="IGUANATEXSIZE" val="28"/>
  <p:tag name="IGUANATEXCURSOR" val="153"/>
  <p:tag name="TRANSPARENCY" val="True"/>
  <p:tag name="FILENAME" val=""/>
  <p:tag name="LATEXENGINEID" val="1"/>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269,2876"/>
  <p:tag name="ORIGINALWIDTH" val="2029,783"/>
  <p:tag name="LATEXADDIN" val="\documentclass{article}&#10;\usepackage{amsmath}&#10;\usepackage{amssymb}&#10;\pagestyle{empty}&#10;\begin{document}&#10;&#10;{\bf Partition or Intersection Family:} \\ $~~~~~~~~$&#10;$\mathcal{E}_H = \{e_i\}^m_{i=1}$&#10;&#10;&#10;\end{document}"/>
  <p:tag name="IGUANATEXSIZE" val="28"/>
  <p:tag name="IGUANATEXCURSOR" val="188"/>
  <p:tag name="TRANSPARENCY" val="True"/>
  <p:tag name="FILENAME" val=""/>
  <p:tag name="LATEXENGINEID" val="1"/>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3328,215"/>
  <p:tag name="LATEXADDIN" val="\documentclass{article}&#10;\usepackage{amsmath}&#10;\usepackage{amssymb}&#10;\pagestyle{empty}&#10;\begin{document}&#10;&#10;$\forall x \in \mathcal P(\mathbb F), D_x$ discretionary features (not in the training set)&#10;&#10;&#10;\end{document}"/>
  <p:tag name="IGUANATEXSIZE" val="28"/>
  <p:tag name="IGUANATEXCURSOR" val="193"/>
  <p:tag name="TRANSPARENCY" val="True"/>
  <p:tag name="FILENAME" val=""/>
  <p:tag name="LATEXENGINEID" val="1"/>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126,7677"/>
  <p:tag name="ORIGINALWIDTH" val="1636,729"/>
  <p:tag name="LATEXADDIN" val="\documentclass{article}&#10;\usepackage{amsmath}&#10;\usepackage{amssymb}&#10;\pagestyle{empty}&#10;\begin{document}&#10;$d_H(x) = \{ x' \in X ~ | ~ x \cap x' \neq \emptyset \}$&#10;&#10;&#10;\end{document}"/>
  <p:tag name="IGUANATEXSIZE" val="28"/>
  <p:tag name="IGUANATEXCURSOR" val="101"/>
  <p:tag name="TRANSPARENCY" val="True"/>
  <p:tag name="FILENAME" val=""/>
  <p:tag name="LATEXENGINEID" val="1"/>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166,5232"/>
  <p:tag name="ORIGINALWIDTH" val="1819,004"/>
  <p:tag name="LATEXADDIN" val="\documentclass{article}&#10;\usepackage{amsmath}&#10;\usepackage{amssymb}&#10;\pagestyle{empty}&#10;\begin{document}&#10;&#10;$d_H^{(l)}(x) = \{x' \in d_H(x) ~ | ~ J(x') = l \}$&#10;&#10;&#10;\end{document}"/>
  <p:tag name="IGUANATEXSIZE" val="28"/>
  <p:tag name="IGUANATEXCURSOR" val="153"/>
  <p:tag name="TRANSPARENCY" val="True"/>
  <p:tag name="FILENAME" val=""/>
  <p:tag name="LATEXENGINEID" val="1"/>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126,7677"/>
  <p:tag name="ORIGINALWIDTH" val="1845,257"/>
  <p:tag name="LATEXADDIN" val="\documentclass{article}&#10;\usepackage{amsmath}&#10;\usepackage{amssymb}&#10;\pagestyle{empty}&#10;\begin{document}&#10;&#10;Given $H = (\mathbb F, X)$ and $\mathcal E = \{e_i\}_i^m$:&#10;&#10;&#10;\end{document}"/>
  <p:tag name="IGUANATEXSIZE" val="28"/>
  <p:tag name="IGUANATEXCURSOR" val="160"/>
  <p:tag name="TRANSPARENCY" val="True"/>
  <p:tag name="FILENAME" val=""/>
  <p:tag name="LATEXENGINEID" val="1"/>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29,7681"/>
  <p:tag name="ORIGINALWIDTH" val="1059,898"/>
  <p:tag name="LATEXADDIN" val="\documentclass{article}&#10;\usepackage{amsmath}&#10;\usepackage{amssymb}&#10;\pagestyle{empty}&#10;\begin{document}&#10;&#10;Very often $X = \mathbb{R}^N$&#10;&#10;&#10;\end{document}"/>
  <p:tag name="IGUANATEXSIZE" val="28"/>
  <p:tag name="IGUANATEXCURSOR" val="113"/>
  <p:tag name="TRANSPARENCY" val="True"/>
  <p:tag name="FILENAME" val=""/>
  <p:tag name="LATEXENGINEID" val="1"/>
  <p:tag name="TEMPFOLDER" val="c:\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847,6183"/>
  <p:tag name="ORIGINALWIDTH" val="1909,016"/>
  <p:tag name="LATEXADDIN" val="\documentclass{article}&#10;\usepackage{amsmath}&#10;\usepackage{amssymb}&#10;\pagestyle{empty}&#10;\begin{document}&#10;&#10;\begin{align*}&#10;\label{eqn:model}&#10;\left\{\begin{matrix}&#10;s_{w, \mu}({x}) &amp; = &amp; \underset{i = 1}{\overset{m}\sum} w({e}_i, {x}) \mu({e}_i)% = &lt;\mathbf{w}_i, \mathbf{\mu}_i &gt;_{( \mathbf{X}, \mathbf{y})}&#10;\\&#10;\underset{i = 1}{\overset{m}\sum} w({e}_i,{x}_j) &amp; = &amp; 1 ~ \hfill \forall 1 \leq i \leq n\\&#10;\underset{i = 1}{\overset{m}\sum} \mu({e}_i) &amp; = &amp; 1  \hfill&#10;\end{matrix}\right.&#10;\end{align*} &#10;&#10;&#10;\end{document}"/>
  <p:tag name="IGUANATEXSIZE" val="28"/>
  <p:tag name="IGUANATEXCURSOR" val="449"/>
  <p:tag name="TRANSPARENCY" val="True"/>
  <p:tag name="FILENAME" val=""/>
  <p:tag name="LATEXENGINEID" val="1"/>
  <p:tag name="TEMPFOLDER" val="c:\temp\"/>
  <p:tag name="LATEXFORMHEIGHT" val="287,4"/>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521,3228"/>
  <p:tag name="ORIGINALWIDTH" val="4094,071"/>
  <p:tag name="LATEXADDIN" val="\documentclass{article}&#10;\usepackage{amsmath}&#10;\usepackage{amssymb}&#10;\pagestyle{empty}&#10;\begin{document}&#10;&#10;{\bf Decision rule:}&#10;\begin{align} \tag{R1} \label{eqn:decision_rule}&#10; \forall x \in \mathcal{P}(\mathbb F), ~ &#10;   \bar J(x) =  \left\{\begin{matrix}&#10;  1 &amp; ~s(x) &gt; 0\\ &#10;  0 &amp; ~s(x) \leq  0&#10;  \end{matrix}\right.&#10;  \end{align}&#10;&#10;&#10;\end{document}"/>
  <p:tag name="IGUANATEXSIZE" val="28"/>
  <p:tag name="IGUANATEXCURSOR" val="107"/>
  <p:tag name="TRANSPARENCY" val="True"/>
  <p:tag name="FILENAME" val=""/>
  <p:tag name="LATEXENGINEID" val="1"/>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132,0184"/>
  <p:tag name="ORIGINALWIDTH" val="1432,7"/>
  <p:tag name="LATEXADDIN" val="\documentclass{article}&#10;\usepackage{amsmath}&#10;\usepackage{amssymb}&#10;\pagestyle{empty}&#10;\begin{document}&#10;&#10;$w(e_i,x_j) = 0$ if $e_i \cap x_j = \emptyset$&#10;&#10;&#10;\end{document}"/>
  <p:tag name="IGUANATEXSIZE" val="28"/>
  <p:tag name="IGUANATEXCURSOR" val="147"/>
  <p:tag name="TRANSPARENCY" val="True"/>
  <p:tag name="FILENAME" val=""/>
  <p:tag name="LATEXENGINEID" val="1"/>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294,041"/>
  <p:tag name="ORIGINALWIDTH" val="975,8862"/>
  <p:tag name="LATEXADDIN" val="\documentclass{article}&#10;\usepackage{amsmath}&#10;\usepackage{amssymb}&#10;\pagestyle{empty}&#10;\begin{document}&#10;&#10;\begin{align*}&#10; w(e, x) = \frac{|x \cap e|}{|x \setminus D_x|}&#10; \end{align*}&#10;&#10;\end{document}"/>
  <p:tag name="IGUANATEXSIZE" val="28"/>
  <p:tag name="IGUANATEXCURSOR" val="177"/>
  <p:tag name="TRANSPARENCY" val="True"/>
  <p:tag name="FILENAME" val=""/>
  <p:tag name="LATEXENGINEID" val="1"/>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126,7677"/>
  <p:tag name="ORIGINALWIDTH" val="1845,257"/>
  <p:tag name="LATEXADDIN" val="\documentclass{article}&#10;\usepackage{amsmath}&#10;\usepackage{amssymb}&#10;\pagestyle{empty}&#10;\begin{document}&#10;&#10;Given $H = (\mathbb F, X)$ and $\mathcal E = \{e_i\}_i^m$:&#10;&#10;&#10;\end{document}"/>
  <p:tag name="IGUANATEXSIZE" val="28"/>
  <p:tag name="IGUANATEXCURSOR" val="160"/>
  <p:tag name="TRANSPARENCY" val="True"/>
  <p:tag name="FILENAME" val=""/>
  <p:tag name="LATEXENGINEID" val="1"/>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847,6183"/>
  <p:tag name="ORIGINALWIDTH" val="1909,016"/>
  <p:tag name="LATEXADDIN" val="\documentclass{article}&#10;\usepackage{amsmath}&#10;\usepackage{amssymb}&#10;\pagestyle{empty}&#10;\begin{document}&#10;&#10;\begin{align*}&#10;\label{eqn:model}&#10;\left\{\begin{matrix}&#10;s_{w, \mu}({x}) &amp; = &amp; \underset{i = 1}{\overset{m}\sum} w({e}_i, {x}) \mu({e}_i)% = &lt;\mathbf{w}_i, \mathbf{\mu}_i &gt;_{( \mathbf{X}, \mathbf{y})}&#10;\\&#10;\underset{i = 1}{\overset{m}\sum} w({e}_i,{x}_j) &amp; = &amp; 1 ~ \hfill \forall 1 \leq i \leq n\\&#10;\underset{i = 1}{\overset{m}\sum} \mu({e}_i) &amp; = &amp; 1  \hfill&#10;\end{matrix}\right.&#10;\end{align*} &#10;&#10;&#10;\end{document}"/>
  <p:tag name="IGUANATEXSIZE" val="28"/>
  <p:tag name="IGUANATEXCURSOR" val="449"/>
  <p:tag name="TRANSPARENCY" val="True"/>
  <p:tag name="FILENAME" val=""/>
  <p:tag name="LATEXENGINEID" val="1"/>
  <p:tag name="TEMPFOLDER" val="c:\temp\"/>
  <p:tag name="LATEXFORMHEIGHT" val="287,4"/>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521,3228"/>
  <p:tag name="ORIGINALWIDTH" val="4094,071"/>
  <p:tag name="LATEXADDIN" val="\documentclass{article}&#10;\usepackage{amsmath}&#10;\usepackage{amssymb}&#10;\pagestyle{empty}&#10;\begin{document}&#10;&#10;{\bf Decision rule:}&#10;\begin{align} \tag{R1} \label{eqn:decision_rule}&#10; \forall x \in \mathcal{P}(\mathbb F), ~ &#10;   \bar J(x) =  \left\{\begin{matrix}&#10;  1 &amp; ~s(x) &gt; 0\\ &#10;  0 &amp; ~s(x) \leq  0&#10;  \end{matrix}\right.&#10;  \end{align}&#10;&#10;&#10;\end{document}"/>
  <p:tag name="IGUANATEXSIZE" val="28"/>
  <p:tag name="IGUANATEXCURSOR" val="107"/>
  <p:tag name="TRANSPARENCY" val="True"/>
  <p:tag name="FILENAME" val=""/>
  <p:tag name="LATEXENGINEID" val="1"/>
  <p:tag name="TEMPFOLDER" val="c:\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132,0184"/>
  <p:tag name="ORIGINALWIDTH" val="1432,7"/>
  <p:tag name="LATEXADDIN" val="\documentclass{article}&#10;\usepackage{amsmath}&#10;\usepackage{amssymb}&#10;\pagestyle{empty}&#10;\begin{document}&#10;&#10;$w(e_i,x_j) = 0$ if $e_i \cap x_j = \emptyset$&#10;&#10;&#10;\end{document}"/>
  <p:tag name="IGUANATEXSIZE" val="28"/>
  <p:tag name="IGUANATEXCURSOR" val="147"/>
  <p:tag name="TRANSPARENCY" val="True"/>
  <p:tag name="FILENAME" val=""/>
  <p:tag name="LATEXENGINEID" val="1"/>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739,6032"/>
  <p:tag name="ORIGINALWIDTH" val="3106,183"/>
  <p:tag name="LATEXADDIN" val="\documentclass{article}&#10;\usepackage{amsmath}&#10;\usepackage{amssymb}&#10;\pagestyle{empty}&#10;\begin{document}&#10;{\bf Intrinsic strength of $e \in \mathcal E$ w.r.t. $x \in X$} \begin{align*}&#10;    \begin{split}&#10;    \forall l \in \{ 0, 1\}, ~ S^{(l)}(e, x) &amp; = \frac{|d^{(l)}(e)| \frac{|x \cap e|}{|x|}}{\underset{e_j \in \mathcal E}{\sum}|d^{(l)}(e_j)|  \frac{|x \cap e_j|}{|x|}}&#10;    \end{split}&#10;    \end{align*}&#10;&#10;&#10;\end{document}"/>
  <p:tag name="IGUANATEXSIZE" val="28"/>
  <p:tag name="IGUANATEXCURSOR" val="366"/>
  <p:tag name="TRANSPARENCY" val="True"/>
  <p:tag name="FILENAME" val=""/>
  <p:tag name="LATEXENGINEID" val="1"/>
  <p:tag name="TEMPFOLDER" val="c:\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621,8368"/>
  <p:tag name="ORIGINALWIDTH" val="3114,435"/>
  <p:tag name="LATEXADDIN" val="\documentclass{article}&#10;\usepackage{amsmath}&#10;\usepackage{amssymb}&#10;\pagestyle{empty}&#10;\begin{document}&#10;&#10;{\bf Instrinsic strength of $e \in \mathcal{E}$ w.r.t. $H = (\mathbb{F}_X, X)$:}  \begin{align*}&#10;  \begin{split}&#10;  \forall l \in \{ 1, 0 \}, ~ S^{(l)}(e) &amp; = \frac{|e|}{|\mathbb{F}_X|} \underset{x \in d^{(l)}(e)}{\sum} S^{(l)}(e, x)&#10;   \end{split}&#10;  \end{align*}&#10;&#10;&#10;\end{document}"/>
  <p:tag name="IGUANATEXSIZE" val="28"/>
  <p:tag name="IGUANATEXCURSOR" val="260"/>
  <p:tag name="TRANSPARENCY" val="True"/>
  <p:tag name="FILENAME" val=""/>
  <p:tag name="LATEXENGINEID" val="1"/>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205,5287"/>
  <p:tag name="ORIGINALWIDTH" val="3758,774"/>
  <p:tag name="LATEXADDIN" val="\documentclass{article}&#10;\usepackage{amsmath}&#10;\usepackage{amssymb}&#10;\pagestyle{empty}&#10;\begin{document}&#10;&#10;{\bf Problem:} Given a training set $\mathbf{x} \in X^n$, optimize $&#10; \underset{h \in H}{\min} \underset{x \in \mathbf{x}}{\sum} 1_{\{f(x) \neq h(x)\}}&#10;$&#10;&#10;&#10;\end{document}"/>
  <p:tag name="IGUANATEXSIZE" val="28"/>
  <p:tag name="IGUANATEXCURSOR" val="115"/>
  <p:tag name="TRANSPARENCY" val="True"/>
  <p:tag name="FILENAME" val=""/>
  <p:tag name="LATEXENGINEID" val="1"/>
  <p:tag name="TEMPFOLDER" val="c:\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400,5559"/>
  <p:tag name="ORIGINALWIDTH" val="1788,249"/>
  <p:tag name="LATEXADDIN" val="\documentclass{article}&#10;\usepackage{amsmath}&#10;\usepackage{amssymb}&#10;\pagestyle{empty}&#10;\begin{document}&#10;&#10;\begin{align*}&#10;  \forall l \in \{ 1, 0 \},~ \mu^{(l)}(e) &amp; = \frac{S^{(l)}(e)}{ \underset{e' \in \mathcal{E}}{\sum} S^{(l)}(e')}&#10;  \end{align*}&#10;&#10;&#10;\end{document}"/>
  <p:tag name="IGUANATEXSIZE" val="28"/>
  <p:tag name="IGUANATEXCURSOR" val="244"/>
  <p:tag name="TRANSPARENCY" val="True"/>
  <p:tag name="FILENAME" val=""/>
  <p:tag name="LATEXENGINEID" val="1"/>
  <p:tag name="TEMPFOLDER" val="c:\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147,7706"/>
  <p:tag name="ORIGINALWIDTH" val="1260,176"/>
  <p:tag name="LATEXADDIN" val="\documentclass{article}&#10;\usepackage{amsmath}&#10;\usepackage{amssymb}&#10;\pagestyle{empty}&#10;\begin{document}&#10;&#10;\begin{align*}&#10;  \mu(e) = \mu^{(1)}(e) - \mu^{(0)}(e)&#10;\end{align*}&#10;&#10;\end{document}"/>
  <p:tag name="IGUANATEXSIZE" val="28"/>
  <p:tag name="IGUANATEXCURSOR" val="167"/>
  <p:tag name="TRANSPARENCY" val="True"/>
  <p:tag name="FILENAME" val=""/>
  <p:tag name="LATEXENGINEID" val="1"/>
  <p:tag name="TEMPFOLDER" val="c:\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111,7656"/>
  <p:tag name="ORIGINALWIDTH" val="1897,765"/>
  <p:tag name="LATEXADDIN" val="\documentclass{article}&#10;\usepackage{amsmath}&#10;\usepackage{amssymb}&#10;\pagestyle{empty}&#10;\begin{document}&#10;&#10;$=$ distribution of support for $l$ in $x$&#10;&#10;&#10;&#10;\end{document}"/>
  <p:tag name="IGUANATEXSIZE" val="28"/>
  <p:tag name="IGUANATEXCURSOR" val="105"/>
  <p:tag name="TRANSPARENCY" val="True"/>
  <p:tag name="FILENAME" val=""/>
  <p:tag name="LATEXENGINEID" val="1"/>
  <p:tag name="TEMPFOLDER" val="c:\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111,7656"/>
  <p:tag name="ORIGINALWIDTH" val="2023,782"/>
  <p:tag name="LATEXADDIN" val="\documentclass{article}&#10;\usepackage{amsmath}&#10;\usepackage{amssymb}&#10;\pagestyle{empty}&#10;\begin{document}&#10;&#10;$=$ distribution of support for $l$ over $\mathcal E$&#10;&#10;&#10;\end{document}"/>
  <p:tag name="IGUANATEXSIZE" val="28"/>
  <p:tag name="IGUANATEXCURSOR" val="144"/>
  <p:tag name="TRANSPARENCY" val="True"/>
  <p:tag name="FILENAME" val=""/>
  <p:tag name="LATEXENGINEID" val="1"/>
  <p:tag name="TEMPFOLDER" val="c:\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654,8414"/>
  <p:tag name="ORIGINALWIDTH" val="3016,171"/>
  <p:tag name="LATEXADDIN" val="\documentclass{article}&#10;\usepackage{amsmath}&#10;\usepackage{amssymb}&#10;\pagestyle{empty}&#10;\begin{document}&#10;&#10;Correcting $\mu$ s.t. $J(x) = \bar J(x)$ is a bad idea:&#10;&#10;\begin{enumerate}&#10;\item The neighbor cases might become wrongly classified,&#10;\item The meaning of $s$ and $\mu$ is lost.&#10;\end{enumerate}&#10;&#10;\end{document}"/>
  <p:tag name="IGUANATEXSIZE" val="28"/>
  <p:tag name="IGUANATEXCURSOR" val="175"/>
  <p:tag name="TRANSPARENCY" val="True"/>
  <p:tag name="FILENAME" val=""/>
  <p:tag name="LATEXENGINEID" val="1"/>
  <p:tag name="TEMPFOLDER" val="c:\te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261,0365"/>
  <p:tag name="ORIGINALWIDTH" val="2296,07"/>
  <p:tag name="LATEXADDIN" val="\documentclass{article}&#10;\usepackage{amsmath}&#10;\usepackage{amssymb}&#10;\pagestyle{empty}&#10;\begin{document}&#10;\noindent&#10;{\bf Idea:} gradually adjust $\mu^{(l)}$ proportionally\\ their contribution in $x$.   &#10;&#10;&#10;&#10;\end{document}"/>
  <p:tag name="IGUANATEXSIZE" val="28"/>
  <p:tag name="IGUANATEXCURSOR" val="110"/>
  <p:tag name="TRANSPARENCY" val="True"/>
  <p:tag name="FILENAME" val=""/>
  <p:tag name="LATEXENGINEID" val="1"/>
  <p:tag name="TEMPFOLDER" val="c:\temp\"/>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114,766"/>
  <p:tag name="ORIGINALWIDTH" val="2970,415"/>
  <p:tag name="LATEXADDIN" val="\documentclass{article}&#10;\usepackage{amsmath}&#10;\usepackage{amssymb}&#10;\pagestyle{empty}&#10;\begin{document}&#10;&#10;{\bf Drawback:} order dependant! No convergence proven.&#10;&#10;&#10;\end{document}"/>
  <p:tag name="IGUANATEXSIZE" val="28"/>
  <p:tag name="IGUANATEXCURSOR" val="157"/>
  <p:tag name="TRANSPARENCY" val="True"/>
  <p:tag name="FILENAME" val=""/>
  <p:tag name="LATEXENGINEID" val="1"/>
  <p:tag name="TEMPFOLDER" val="c:\temp\"/>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243,784"/>
  <p:tag name="ORIGINALWIDTH" val="1035,145"/>
  <p:tag name="LATEXADDIN" val="\documentclass{article}&#10;\usepackage{amsmath}&#10;\usepackage{amssymb}&#10;\pagestyle{empty}&#10;\begin{document}&#10;&#10;$\frac{\partial L_{\text{hinge}}}{\partial \mu} = \underset{x\in X}{\sum} \frac{\partial l_{\text{hinge}}}{\partial \mu}  $&#10;&#10;&#10;\end{document}"/>
  <p:tag name="IGUANATEXSIZE" val="28"/>
  <p:tag name="IGUANATEXCURSOR" val="217"/>
  <p:tag name="TRANSPARENCY" val="True"/>
  <p:tag name="FILENAME" val=""/>
  <p:tag name="LATEXENGINEID" val="1"/>
  <p:tag name="TEMPFOLDER" val="c:\temp\"/>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551,3269"/>
  <p:tag name="ORIGINALWIDTH" val="2526,353"/>
  <p:tag name="LATEXADDIN" val="\documentclass{article}&#10;\usepackage{amsmath}&#10;\usepackage{amssymb}&#10;\pagestyle{empty}&#10;\begin{document}&#10;&#10;\begin{align*}&#10; \begin{split}&#10;s(x) &amp; = \underset{i = 1}{\overset{m}\sum} w({e}_i, {x}) \mu^{(1)}({e}_i) - \underset{i = 1}{\overset{m}\sum} w({e}_i, {x}) \mu^{(0)}({e}_i) \\&#10;           &amp; = s^{(1)}(x) - s^{(0)}(x)\hfill&#10; \end{split}&#10;\end{align*}&#10;&#10;&#10;\end{document}"/>
  <p:tag name="IGUANATEXSIZE" val="28"/>
  <p:tag name="IGUANATEXCURSOR" val="345"/>
  <p:tag name="TRANSPARENCY" val="True"/>
  <p:tag name="FILENAME" val=""/>
  <p:tag name="LATEXENGINEID" val="1"/>
  <p:tag name="TEMPFOLDER" val="c:\temp\"/>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745,604"/>
  <p:tag name="ORIGINALWIDTH" val="4275,597"/>
  <p:tag name="LATEXADDIN" val="\documentclass{article}&#10;\usepackage{amsmath}&#10;\usepackage{amssymb}&#10;\pagestyle{empty}&#10;\begin{document}&#10;\noindent&#10;\begin{subequations}&#10;\begin{align}&#10;  \tag{$C_0$}&#10;  s^{(0)}(x) &gt; \max(\frac{\bar \eta_0}{1 - \bar \eta_0}s^{(1)}(x), \eta_0) \geq 0\label{eqn:n0} \\&#10;  \tag{$C_1$}&#10;  s^{(1)}(x) &gt; \max(\frac{\bar \eta_1}{1 - \bar \eta_1}s^{(0)}(x), \eta_1) \geq 0\label{eqn:n1}&#10;\end{align}&#10;\end{subequations}.&#10;&#10;\end{document}"/>
  <p:tag name="IGUANATEXSIZE" val="28"/>
  <p:tag name="IGUANATEXCURSOR" val="399"/>
  <p:tag name="TRANSPARENCY" val="True"/>
  <p:tag name="FILENAME" val=""/>
  <p:tag name="LATEXENGINEID" val="1"/>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11,7656"/>
  <p:tag name="ORIGINALWIDTH" val="975,8862"/>
  <p:tag name="LATEXADDIN" val="\documentclass{article}&#10;\usepackage{amsmath}&#10;\usepackage{amssymb}&#10;\pagestyle{empty}&#10;\begin{document}&#10;&#10;Find a mapping $h$&#10;&#10;&#10;\end{document}"/>
  <p:tag name="IGUANATEXSIZE" val="28"/>
  <p:tag name="IGUANATEXCURSOR" val="119"/>
  <p:tag name="TRANSPARENCY" val="True"/>
  <p:tag name="FILENAME" val=""/>
  <p:tag name="LATEXENGINEID" val="1"/>
  <p:tag name="TEMPFOLDER" val="c:\temp\"/>
  <p:tag name="LATEXFORMHEIGHT" val="312"/>
  <p:tag name="LATEXFORMWIDTH" val="384"/>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129,7681"/>
  <p:tag name="ORIGINALWIDTH" val="1573,72"/>
  <p:tag name="LATEXADDIN" val="\documentclass{article}&#10;\usepackage{amsmath}&#10;\usepackage{amssymb}&#10;\pagestyle{empty}&#10;\begin{document}&#10;&#10; $\eta_0, \eta_1 \in \mathbb{R}^+$ and $\bar \eta_0, \bar \eta_1 \in [0,1]$&#10;&#10;&#10;\end{document}"/>
  <p:tag name="IGUANATEXSIZE" val="28"/>
  <p:tag name="IGUANATEXCURSOR" val="177"/>
  <p:tag name="TRANSPARENCY" val="True"/>
  <p:tag name="FILENAME" val=""/>
  <p:tag name="LATEXENGINEID" val="1"/>
  <p:tag name="TEMPFOLDER" val="c:\temp\"/>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597,0833"/>
  <p:tag name="ORIGINALWIDTH" val="1994,528"/>
  <p:tag name="LATEXADDIN" val="\documentclass{article}&#10;\usepackage{amsmath}&#10;\usepackage{amssymb}&#10;\pagestyle{empty}&#10;\begin{document}&#10;&#10;\begin{align*}&#10;\label{eqn:decision_rule_revised}&#10;   \tilde J(x) =  \left\{\begin{matrix}&#10;  1 &amp; ~ s( x) &gt; 0 &amp; \text{ and } C_1 \hfill\\ &#10;  0 &amp; ~  s( x) \leq 0 &amp;\text{ and } C_0 \hfill\\&#10;  l_1 &amp; ~ s( x) &gt; 0 &amp; \text{ and not } C_1 \hfill\\ &#10;  l_0 &amp; ~  s( x) \leq 0 &amp; \text{ and not } C_0 \hfill&#10;  \end{matrix}\right.&#10;\end{align*}&#10;&#10;\end{document}"/>
  <p:tag name="IGUANATEXSIZE" val="28"/>
  <p:tag name="IGUANATEXCURSOR" val="427"/>
  <p:tag name="TRANSPARENCY" val="True"/>
  <p:tag name="FILENAME" val=""/>
  <p:tag name="LATEXENGINEID" val="1"/>
  <p:tag name="TEMPFOLDER" val="c:\temp\"/>
  <p:tag name="LATEXFORMHEIGHT" val="312"/>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551,3269"/>
  <p:tag name="ORIGINALWIDTH" val="2526,353"/>
  <p:tag name="LATEXADDIN" val="\documentclass{article}&#10;\usepackage{amsmath}&#10;\usepackage{amssymb}&#10;\pagestyle{empty}&#10;\begin{document}&#10;&#10;\begin{align*}&#10; \begin{split}&#10;s(x) &amp; = \underset{i = 1}{\overset{m}\sum} w({e}_i, {x}) \mu^{(1)}({e}_i) - \underset{i = 1}{\overset{m}\sum} w({e}_i, {x}) \mu^{(0)}({e}_i) \\&#10;           &amp; = s^{(1)}(x) - s^{(0)}(x)\hfill&#10; \end{split}&#10;\end{align*}&#10;&#10;&#10;\end{document}"/>
  <p:tag name="IGUANATEXSIZE" val="28"/>
  <p:tag name="IGUANATEXCURSOR" val="345"/>
  <p:tag name="TRANSPARENCY" val="True"/>
  <p:tag name="FILENAME" val=""/>
  <p:tag name="LATEXENGINEID" val="1"/>
  <p:tag name="TEMPFOLDER" val="c:\temp\"/>
  <p:tag name="LATEXFORMHEIGHT" val="312"/>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540,2234"/>
  <p:tag name="ORIGINALWIDTH" val="706,6978"/>
  <p:tag name="LATEXADDIN" val="&#10;\documentclass{article}&#10;\usepackage{amsmath}&#10;\usepackage{amssymb}&#10;\pagestyle{empty}&#10;\begin{document}&#10;&#10;\noindent&#10;{\bf Model Building:} &#10;\begin{itemize}&#10;\item Constructing $\mathcal{E}_H$: $\mathcal{O}(\underset{x \in X}{\sum}|x|)$ (Partition Refinement data structure)&#10;\item Calculating $S(x,e)$: $\mathcal{O}(\underset{x \in X}{\sum}|x|)$&#10;\item On $M$-uniform hypergraphs: $\mathcal{O}(Mn)$. &#10;\item Calculating $\mu$: $\mathcal{O}(|\mathcal{E}_H|)$&#10;\item Very pessimistic bound: $|\mathcal{E}_H| \leq \min(2^n -1, |\mathbb{F}_X|)$&#10;\end{itemize} &#10;&#10;\noindent&#10;{\bf Learning Phase:} &#10;\begin{itemize}&#10;\item $x\in X$: $\mathcal{O}(|x|)$ steps per $x$ (maximal cardinal for $\pi(x)$)&#10;\item dataset $X$: $\mathcal{O}(k \underset{x \in X}{\sum}|x|)$&#10;\item $M$-uniform hypergraphs: $\mathcal{O}(k M n)$.\\&#10;\end{itemize}&#10;&#10;\noindent&#10;{\bf Model Query:} $\mathcal{O}(|x|)$ (maximal cardinal for $\pi(x)$).&#10;&#10;&#10;\end{document}&#10;&#10;"/>
  <p:tag name="IGUANATEXSIZE" val="28"/>
  <p:tag name="IGUANATEXCURSOR" val="267"/>
  <p:tag name="TRANSPARENCY" val="True"/>
  <p:tag name="FILENAME" val=""/>
  <p:tag name="LATEXENGINEID" val="1"/>
  <p:tag name="TEMPFOLDER" val="c:\temp\"/>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126,7677"/>
  <p:tag name="ORIGINALWIDTH" val="1845,257"/>
  <p:tag name="LATEXADDIN" val="\documentclass{article}&#10;\usepackage{amsmath}&#10;\usepackage{amssymb}&#10;\pagestyle{empty}&#10;\begin{document}&#10;&#10;Given $H = (\mathbb F, X)$ and $\mathcal E = \{e_i\}_i^m$:&#10;&#10;&#10;\end{document}"/>
  <p:tag name="IGUANATEXSIZE" val="28"/>
  <p:tag name="IGUANATEXCURSOR" val="160"/>
  <p:tag name="TRANSPARENCY" val="True"/>
  <p:tag name="FILENAME" val=""/>
  <p:tag name="LATEXENGINEID" val="1"/>
  <p:tag name="TEMPFOLDER" val="c:\temp\"/>
  <p:tag name="LATEXFORMHEIGHT" val="312"/>
  <p:tag name="LATEXFORMWIDTH" val="384"/>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896,3751"/>
  <p:tag name="ORIGINALWIDTH" val="2206,808"/>
  <p:tag name="LATEXADDIN" val="\documentclass{article}&#10;\usepackage{amsmath}&#10;\usepackage{amssymb}&#10;\pagestyle{empty}&#10;\begin{document}&#10;&#10;\begin{align*}&#10;\label{eqn:model}&#10;\left\{\begin{matrix}&#10;s_{w, \mu}({x}) &amp; = &amp;  \underset{k = 1}{\overset{K}\sum} \underset{i = 1}{\overset{m}\sum} w_k({e}_i, {x}) \mu_{}({e}_i)% = &lt;\mathbf{w}_i, \mathbf{\mu}_i &gt;_{( \mathbf{X}, \mathbf{y})}&#10;\\&#10;\underset{i = 1}{\overset{m}\sum} w_0({e}_i,{x}_j) &amp; = &amp; 1 ~ \hfill \forall 1 \leq i \leq n\\&#10;\underset{i = 1}{\overset{m}\sum} \mu({e}_i) &amp; = &amp; 1  \hfill&#10;\end{matrix}\right.&#10;\end{align*} &#10;&#10;&#10;\end{document}"/>
  <p:tag name="IGUANATEXSIZE" val="28"/>
  <p:tag name="IGUANATEXCURSOR" val="247"/>
  <p:tag name="TRANSPARENCY" val="True"/>
  <p:tag name="FILENAME" val=""/>
  <p:tag name="LATEXENGINEID" val="1"/>
  <p:tag name="TEMPFOLDER" val="c:\temp\"/>
  <p:tag name="LATEXFORMHEIGHT" val="287,4"/>
  <p:tag name="LATEXFORMWIDTH" val="384"/>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129,7681"/>
  <p:tag name="ORIGINALWIDTH" val="1433,45"/>
  <p:tag name="LATEXADDIN" val="\documentclass{article}&#10;\usepackage{amsmath}&#10;\usepackage{amssymb}&#10;\pagestyle{empty}&#10;\begin{document}&#10;&#10;$w(e_i,x_j) = 0$ if $e_i \cap x_j = 0$&#10;&#10;&#10;\end{document}"/>
  <p:tag name="IGUANATEXSIZE" val="28"/>
  <p:tag name="IGUANATEXCURSOR" val="139"/>
  <p:tag name="TRANSPARENCY" val="True"/>
  <p:tag name="FILENAME" val=""/>
  <p:tag name="LATEXENGINEID" val="1"/>
  <p:tag name="TEMPFOLDER" val="c:\temp\"/>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129,7681"/>
  <p:tag name="ORIGINALWIDTH" val="1824,255"/>
  <p:tag name="LATEXADDIN" val="\documentclass{article}&#10;\usepackage{amsmath}&#10;\usepackage{amssymb}&#10;\pagestyle{empty}&#10;\begin{document}&#10;&#10;$w_k(e_i,x_j) \neq 0$ if $\exists$ $k$-path $x_j \to e_i$&#10;&#10;&#10;\end{document}"/>
  <p:tag name="IGUANATEXSIZE" val="28"/>
  <p:tag name="IGUANATEXCURSOR" val="159"/>
  <p:tag name="TRANSPARENCY" val="True"/>
  <p:tag name="FILENAME" val=""/>
  <p:tag name="LATEXENGINEID" val="1"/>
  <p:tag name="TEMPFOLDER" val="c:\temp\"/>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1028,394"/>
  <p:tag name="ORIGINALWIDTH" val="4289,099"/>
  <p:tag name="LATEXADDIN" val="\documentclass{article}&#10;\usepackage{amsmath}&#10;\usepackage{amssymb}&#10;\pagestyle{empty}&#10;\begin{document}&#10;&#10;\noindent Given two cases $X$ and $Y$ such that they are connected, it produces three different sets:&#10;\begin{itemize}&#10;  \item $F_{X \cap Y}$: the set of common features between $X$ and $Y$,&#10;  \item $F_{X \setminus Y}$: the set of features in $X$ but not in $Y$,&#10;  \item $F_{Y \setminus X}$: the set of features in $Y$ but not in $X$.&#10;\end{itemize}&#10;&#10;\end{document}"/>
  <p:tag name="IGUANATEXSIZE" val="28"/>
  <p:tag name="IGUANATEXCURSOR" val="450"/>
  <p:tag name="TRANSPARENCY" val="True"/>
  <p:tag name="FILENAME" val=""/>
  <p:tag name="LATEXENGINEID" val="1"/>
  <p:tag name="TEMPFOLDER" val="c:\temp\"/>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1071,149"/>
  <p:tag name="ORIGINALWIDTH" val="3229,951"/>
  <p:tag name="LATEXADDIN" val="\documentclass{article}&#10;\usepackage{amsmath}&#10;\usepackage{amssymb}&#10;\pagestyle{empty}&#10;\begin{document}&#10;&#10;\begin{tabular}{|c|c|c|l|}&#10;  \hline&#10;   &amp; $o_X$ &amp; $o_Y$ &amp; Meaning \\&#10;  \hline&#10;  $F_{X \cap Y}$ &amp; $d$ &amp; $d$ &amp; Analogy: $Y$ supports $X$ \\&#10;  &amp; $d$ &amp; $\bar d$ &amp; Counter-example: $Y$ attacks $X$ \\&#10;  \hline&#10;  $F_{X \setminus Y}$ &amp; $d$ &amp; $d$ &amp; Lower the analogy strength. \\&#10;  &amp; $d$ &amp; $\bar d$ &amp; Lower the counter-example strength.\\&#10;  \hline&#10;  $F_{Y \setminus X}$ &amp; $d$ &amp; $d$ &amp; Lower the analogy strength. \\&#10;  &amp; $d$ &amp; $\bar d$ &amp; Lower the counter-example strength.\\&#10;  \hline&#10;\end{tabular}&#10;&#10;&#10;\end{document}"/>
  <p:tag name="IGUANATEXSIZE" val="16"/>
  <p:tag name="IGUANATEXCURSOR" val="588"/>
  <p:tag name="TRANSPARENCY" val="True"/>
  <p:tag name="FILENAME" val=""/>
  <p:tag name="LATEXENGINEID" val="1"/>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89,26244"/>
  <p:tag name="ORIGINALWIDTH" val="2423,588"/>
  <p:tag name="LATEXADDIN" val="\documentclass{article}&#10;\usepackage{amsmath}&#10;\usepackage{amssymb}&#10;\pagestyle{empty}&#10;\begin{document}&#10;&#10;such that $h$ minimize the classification error.&#10;&#10;&#10;\end{document}"/>
  <p:tag name="IGUANATEXSIZE" val="28"/>
  <p:tag name="IGUANATEXCURSOR" val="150"/>
  <p:tag name="TRANSPARENCY" val="True"/>
  <p:tag name="FILENAME" val=""/>
  <p:tag name="LATEXENGINEID" val="1"/>
  <p:tag name="TEMPFOLDER" val="c:\temp\"/>
  <p:tag name="LATEXFORMHEIGHT" val="312"/>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105,0146"/>
  <p:tag name="ORIGINALWIDTH" val="446,3123"/>
  <p:tag name="LATEXADDIN" val="\documentclass{article}&#10;\usepackage{amsmath}&#10;\usepackage{amssymb}&#10;\pagestyle{empty}&#10;\begin{document}&#10;&#10;$F_{Z \cap X \cap Y}$&#10;&#10;&#10;\end{document}"/>
  <p:tag name="IGUANATEXSIZE" val="28"/>
  <p:tag name="IGUANATEXCURSOR" val="123"/>
  <p:tag name="TRANSPARENCY" val="True"/>
  <p:tag name="FILENAME" val=""/>
  <p:tag name="LATEXENGINEID" val="1"/>
  <p:tag name="TEMPFOLDER" val="c:\temp\"/>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762,8564"/>
  <p:tag name="ORIGINALWIDTH" val="4104,573"/>
  <p:tag name="LATEXADDIN" val="\documentclass{article}&#10;\usepackage{amsmath}&#10;\usepackage{amssymb}&#10;\pagestyle{empty}&#10;\begin{document}&#10;&#10;\begin{tabular}{|c|c|c|l|}&#10;  \hline&#10;  $o_X$ &amp; $o_Y$ &amp; $o_Z$ &amp; Meaning \\&#10;  \hline&#10;  $d$ &amp; $d$ &amp; $d$ &amp; Support the analogy $X \leftarrow Y$. \\&#10;  $d$ &amp; $\bar d$ &amp; $\bar d$ &amp; Support the counter-example $X \leftarrow Y$ \\&#10;  $d$ &amp; $d$ &amp; $\bar d$ &amp; Counter-example to the counter-example $X \leftarrow Y$\\ &amp; &amp; &amp; or the {\it essence} of the counter-example is in $(X \cap Y) \setminus Z$. \\&#10;  \hline&#10;\end{tabular}&#10;&#10;&#10;&#10;\end{document}"/>
  <p:tag name="IGUANATEXSIZE" val="28"/>
  <p:tag name="IGUANATEXCURSOR" val="412"/>
  <p:tag name="TRANSPARENCY" val="True"/>
  <p:tag name="FILENAME" val=""/>
  <p:tag name="LATEXENGINEID" val="1"/>
  <p:tag name="TEMPFOLDER" val="c:\temp\"/>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129,018"/>
  <p:tag name="ORIGINALWIDTH" val="503,3203"/>
  <p:tag name="LATEXADDIN" val="\documentclass{article}&#10;\usepackage{amsmath}&#10;\usepackage{amssymb}&#10;\pagestyle{empty}&#10;\begin{document}&#10;&#10;$F_{Z \setminus (X \cap Y)}$&#10;&#10;&#10;\end{document}"/>
  <p:tag name="IGUANATEXSIZE" val="28"/>
  <p:tag name="IGUANATEXCURSOR" val="130"/>
  <p:tag name="TRANSPARENCY" val="True"/>
  <p:tag name="FILENAME" val=""/>
  <p:tag name="LATEXENGINEID" val="1"/>
  <p:tag name="TEMPFOLDER" val="c:\temp\"/>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86,26205"/>
  <p:tag name="ORIGINALWIDTH" val="702,8481"/>
  <p:tag name="LATEXADDIN" val="\documentclass{article}&#10;\usepackage{amsmath}&#10;\usepackage{amssymb}&#10;\pagestyle{empty}&#10;\begin{document}&#10;&#10;$X \leftarrow Y \leftarrow X$&#10;&#10;&#10;\end{document}"/>
  <p:tag name="IGUANATEXSIZE" val="28"/>
  <p:tag name="IGUANATEXCURSOR" val="131"/>
  <p:tag name="TRANSPARENCY" val="True"/>
  <p:tag name="FILENAME" val=""/>
  <p:tag name="LATEXENGINEID" val="1"/>
  <p:tag name="TEMPFOLDER" val="c:\temp\"/>
  <p:tag name="LATEXFORMHEIGHT" val="312"/>
  <p:tag name="LATEXFORMWIDTH" val="384"/>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428,3098"/>
  <p:tag name="ORIGINALWIDTH" val="616,5861"/>
  <p:tag name="LATEXADDIN" val="\documentclass{article}&#10;\usepackage{amsmath}&#10;\usepackage{amssymb}&#10;\pagestyle{empty}&#10;\begin{document}&#10;&#10;$F_{X \cap Y} \leftarrow X$&#10;&#10;$F_{X \setminus Y} \leftarrow X$&#10;&#10;$F_{Y \setminus X} \leftarrow X$&#10;&#10;\end{document}"/>
  <p:tag name="IGUANATEXSIZE" val="28"/>
  <p:tag name="IGUANATEXCURSOR" val="197"/>
  <p:tag name="TRANSPARENCY" val="True"/>
  <p:tag name="FILENAME" val=""/>
  <p:tag name="LATEXENGINEID" val="1"/>
  <p:tag name="TEMPFOLDER" val="c:\temp\"/>
  <p:tag name="LATEXFORMHEIGHT" val="312"/>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274,5384"/>
  <p:tag name="ORIGINALWIDTH" val="4292,099"/>
  <p:tag name="LATEXADDIN" val="\documentclass{article}&#10;\usepackage{amsmath}&#10;\usepackage{amssymb}&#10;\pagestyle{empty}&#10;\begin{document}&#10;&#10;\noindent&#10;Unknown graph $G = (\mathbf A, \mathcal R)$, unknown semantic $D: G' \subseteq G \to \{0,1\}$ and a collection $(A_i, y_i)_i$ of $m$ examples such that $A_i \subseteq \mathbf A$ &#10;&#10;&#10;\end{document}"/>
  <p:tag name="IGUANATEXSIZE" val="28"/>
  <p:tag name="IGUANATEXCURSOR" val="111"/>
  <p:tag name="TRANSPARENCY" val="True"/>
  <p:tag name="FILENAME" val=""/>
  <p:tag name="LATEXENGINEID" val="1"/>
  <p:tag name="TEMPFOLDER" val="c:\temp\"/>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155,2717"/>
  <p:tag name="ORIGINALWIDTH" val="441,0616"/>
  <p:tag name="LATEXADDIN" val="\documentclass{article}&#10;\usepackage{amsmath}&#10;\usepackage{amssymb}&#10;\pagestyle{empty}&#10;\begin{document}&#10;&#10;$\mathcal O(3^{|\mathbf A|^2})$&#10;&#10;&#10;\end{document}"/>
  <p:tag name="IGUANATEXSIZE" val="28"/>
  <p:tag name="IGUANATEXCURSOR" val="133"/>
  <p:tag name="TRANSPARENCY" val="True"/>
  <p:tag name="FILENAME" val=""/>
  <p:tag name="LATEXENGINEID" val="1"/>
  <p:tag name="TEMPFOLDER" val="c:\temp\"/>
  <p:tag name="LATEXFORMHEIGHT" val="312"/>
  <p:tag name="LATEXFORMWIDTH" val="384"/>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110,2654"/>
  <p:tag name="ORIGINALWIDTH" val="187,5261"/>
  <p:tag name="LATEXADDIN" val="\documentclass{article}&#10;\usepackage{amsmath}&#10;\usepackage{amssymb}&#10;\pagestyle{empty}&#10;\begin{document}&#10;&#10;$2^{|\mathbf A|}$&#10;&#10;&#10;\end{document}"/>
  <p:tag name="IGUANATEXSIZE" val="28"/>
  <p:tag name="IGUANATEXCURSOR" val="102"/>
  <p:tag name="TRANSPARENCY" val="True"/>
  <p:tag name="FILENAME" val=""/>
  <p:tag name="LATEXENGINEID" val="1"/>
  <p:tag name="TEMPFOLDER" val="c:\temp\"/>
  <p:tag name="LATEXFORMHEIGHT" val="312"/>
  <p:tag name="LATEXFORMWIDTH" val="384"/>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3118,936"/>
  <p:tag name="LATEXADDIN" val="\documentclass{article}&#10;\usepackage{amsmath}&#10;\usepackage{amssymb}&#10;\pagestyle{empty}&#10;\begin{document}&#10;&#10;$$\forall a,b \in \mathbf A, \, D(\{a\}) = l \text{ and } D(\{b\}) = l \implies D(\{a ~~ b\}) = l$$&#10;&#10;&#10;\end{document}"/>
  <p:tag name="IGUANATEXSIZE" val="28"/>
  <p:tag name="IGUANATEXCURSOR" val="201"/>
  <p:tag name="TRANSPARENCY" val="True"/>
  <p:tag name="FILENAME" val=""/>
  <p:tag name="LATEXENGINEID" val="1"/>
  <p:tag name="TEMPFOLDER" val="c:\temp\"/>
  <p:tag name="LATEXFORMHEIGHT" val="312"/>
  <p:tag name="LATEXFORMWIDTH" val="384"/>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174,7744"/>
  <p:tag name="ORIGINALWIDTH" val="1591,722"/>
  <p:tag name="LATEXADDIN" val="\documentclass{article}&#10;\usepackage{amsmath}&#10;\usepackage{amssymb}&#10;\pagestyle{empty}&#10;\begin{document}&#10;&#10;$\forall A \in 2^{\underset{i}{\cup} A_i}, \,\bar J(A) = \bar y \in \{0,1\}$&#10;&#10;\end{document}"/>
  <p:tag name="IGUANATEXSIZE" val="28"/>
  <p:tag name="IGUANATEXCURSOR" val="143"/>
  <p:tag name="TRANSPARENCY" val="True"/>
  <p:tag name="FILENAME" val=""/>
  <p:tag name="LATEXENGINEID" val="1"/>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578,3307"/>
  <p:tag name="ORIGINALWIDTH" val="2418,337"/>
  <p:tag name="LATEXADDIN" val="\documentclass{article}&#10;\usepackage{amsmath}&#10;\usepackage{amssymb}&#10;\pagestyle{empty}&#10;\begin{document}&#10;&#10;The unknown measurable mapping:&#10;\begin{align*}&#10;   J \colon \mathcal P({\mathbb F}) &amp; \to \{0,1 \} \\&#10;   x &amp;\mapsto J(x)&#10;\end{align*}&#10;&#10;&#10;&#10;\end{document}"/>
  <p:tag name="IGUANATEXSIZE" val="28"/>
  <p:tag name="IGUANATEXCURSOR" val="103"/>
  <p:tag name="TRANSPARENCY" val="True"/>
  <p:tag name="FILENAME" val=""/>
  <p:tag name="LATEXENGINEID" val="1"/>
  <p:tag name="TEMPFOLDER" val="c:\temp\"/>
  <p:tag name="LATEXFORMHEIGHT" val="312"/>
  <p:tag name="LATEXFORMWIDTH" val="384"/>
  <p:tag name="LATEXFORMWRAP" val="True"/>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1240,673"/>
  <p:tag name="ORIGINALWIDTH" val="4289,849"/>
  <p:tag name="LATEXADDIN" val="\documentclass{article}&#10;\usepackage{amsmath}&#10;\usepackage{amssymb}&#10;\pagestyle{empty}&#10;\begin{document}&#10;&#10;\noindent&#10;A Constraint Satisfaction Problem (CSP) is a triple $\left \langle X, D, C \right \rangle$ with:&#10;\begin{itemize}&#10;  \item $X = \{ X_1,...,X_n\}$ a set of variables,&#10;  \item $D = \{ D_1, ..., D_n\}$ the domains for each variable, and&#10;  \item $C = \{ C_1,...,C_m\}$ a set of constraints&#10;\end{itemize}&#10;A solution to the CSP instance is an element $S \in  D_1 \times ... \times D_n$ such that no constraint is violated.&#10;&#10;&#10;\end{document}"/>
  <p:tag name="IGUANATEXSIZE" val="28"/>
  <p:tag name="IGUANATEXCURSOR" val="111"/>
  <p:tag name="TRANSPARENCY" val="True"/>
  <p:tag name="FILENAME" val=""/>
  <p:tag name="LATEXENGINEID" val="1"/>
  <p:tag name="TEMPFOLDER" val="c:\temp\"/>
  <p:tag name="LATEXFORMHEIGHT" val="312"/>
  <p:tag name="LATEXFORMWIDTH" val="384"/>
  <p:tag name="LATEXFORMWRAP" val="True"/>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585,0817"/>
  <p:tag name="ORIGINALWIDTH" val="4180,333"/>
  <p:tag name="LATEXADDIN" val="\documentclass{article}&#10;\usepackage{amsmath}&#10;\usepackage{amssymb}&#10;\pagestyle{empty}&#10;\begin{document}&#10;&#10;&#10;$X = 2^{\underset{i}{\cup} A_i}$, $D = \{ \mathcal{G}(A_i), ~ \forall X_i \in X \}$ and $C = \begin{pmatrix}&#10; D(\Gamma(X_i)) = y_i, ~ \forall X_i \in \{ A_i\}_i \\&#10; D(\Gamma(X_i)) = \bar {y_i}, ~ \forall X_i \not \in \{ A_i\}_i \\&#10;  C_H&#10;\end{pmatrix}$.&#10;&#10; $\mathcal{G}(A)$ denotes the set of graphs on the set $A$.&#10;&#10;&#10;\end{document}"/>
  <p:tag name="IGUANATEXSIZE" val="28"/>
  <p:tag name="IGUANATEXCURSOR" val="339"/>
  <p:tag name="TRANSPARENCY" val="True"/>
  <p:tag name="FILENAME" val=""/>
  <p:tag name="LATEXENGINEID" val="1"/>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267,7874"/>
  <p:tag name="ORIGINALWIDTH" val="3444,481"/>
  <p:tag name="LATEXADDIN" val="\documentclass{article}&#10;\usepackage{amsmath}&#10;\usepackage{amssymb}&#10;\pagestyle{empty}&#10;\begin{document}&#10;&#10;\noindent&#10;Consider an abstract space of information $\mathbb{F}$ and a $\sigma$-algebra $\mathcal F$\\ s.t. $(\mathbb{F}, \mathcal{F})$ is measurable.&#10;&#10;\end{document}"/>
  <p:tag name="IGUANATEXSIZE" val="28"/>
  <p:tag name="IGUANATEXCURSOR" val="204"/>
  <p:tag name="TRANSPARENCY" val="True"/>
  <p:tag name="FILENAME" val=""/>
  <p:tag name="LATEXENGINEID" val="1"/>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84,76181"/>
  <p:tag name="ORIGINALWIDTH" val="70,50984"/>
  <p:tag name="LATEXADDIN" val="\documentclass{article}&#10;\usepackage{amsmath}&#10;\usepackage{amssymb}&#10;\pagestyle{empty}&#10;\begin{document}&#10;&#10;$\mathbb{F}$&#10;&#10;&#10;\end{document}"/>
  <p:tag name="IGUANATEXSIZE" val="28"/>
  <p:tag name="IGUANATEXCURSOR" val="110"/>
  <p:tag name="TRANSPARENCY" val="True"/>
  <p:tag name="FILENAME" val=""/>
  <p:tag name="LATEXENGINEID" val="1"/>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524,3231"/>
  <p:tag name="LATEXADDIN" val="\documentclass{article}&#10;\usepackage{amsmath}&#10;\usepackage{amssymb}&#10;\pagestyle{empty}&#10;\begin{document}&#10;&#10;$\mathcal{F} = \mathcal{P}(\mathbb F)$&#10;&#10;&#10;\end{document}"/>
  <p:tag name="IGUANATEXSIZE" val="28"/>
  <p:tag name="IGUANATEXCURSOR" val="138"/>
  <p:tag name="TRANSPARENCY" val="True"/>
  <p:tag name="FILENAME" val=""/>
  <p:tag name="LATEXENGINEID" val="1"/>
  <p:tag name="TEMPFOLDER" val="c:\temp\"/>
  <p:tag name="LATEXFORMHEIGHT" val="312"/>
  <p:tag name="LATEXFORMWIDTH" val="384"/>
  <p:tag name="LATEXFORMWRAP" val="True"/>
  <p:tag name="BITMAPVECTOR" val="0"/>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Custom 1">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4F"/>
      </a:hlink>
      <a:folHlink>
        <a:srgbClr val="FF00FF"/>
      </a:folHlink>
    </a:clrScheme>
    <a:fontScheme name="White">
      <a:majorFont>
        <a:latin typeface="Helvetica Neue"/>
        <a:ea typeface="Helvetica Neue"/>
        <a:cs typeface="Helvetica Neue"/>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ue">
  <a:themeElements>
    <a:clrScheme name="Blue">
      <a:dk1>
        <a:srgbClr val="6D7777"/>
      </a:dk1>
      <a:lt1>
        <a:srgbClr val="5A5A5A"/>
      </a:lt1>
      <a:dk2>
        <a:srgbClr val="AFB8B8"/>
      </a:dk2>
      <a:lt2>
        <a:srgbClr val="959F9F"/>
      </a:lt2>
      <a:accent1>
        <a:srgbClr val="C8D2D2"/>
      </a:accent1>
      <a:accent2>
        <a:srgbClr val="DFE9E9"/>
      </a:accent2>
      <a:accent3>
        <a:srgbClr val="1D3649"/>
      </a:accent3>
      <a:accent4>
        <a:srgbClr val="325C80"/>
      </a:accent4>
      <a:accent5>
        <a:srgbClr val="5596E6"/>
      </a:accent5>
      <a:accent6>
        <a:srgbClr val="7CC7FF"/>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solidFill>
              <a:schemeClr val="bg1"/>
            </a:solidFill>
          </a:defRPr>
        </a:defPPr>
      </a:lst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114832</TotalTime>
  <Words>3873</Words>
  <Application>Microsoft Office PowerPoint</Application>
  <PresentationFormat>Custom</PresentationFormat>
  <Paragraphs>525</Paragraphs>
  <Slides>70</Slides>
  <Notes>70</Notes>
  <HiddenSlides>19</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70</vt:i4>
      </vt:variant>
    </vt:vector>
  </HeadingPairs>
  <TitlesOfParts>
    <vt:vector size="91" baseType="lpstr">
      <vt:lpstr>Arial</vt:lpstr>
      <vt:lpstr>Avenir Book</vt:lpstr>
      <vt:lpstr>Avenir Roman</vt:lpstr>
      <vt:lpstr>Helvetica</vt:lpstr>
      <vt:lpstr>Helvetica Light</vt:lpstr>
      <vt:lpstr>Helvetica Neue</vt:lpstr>
      <vt:lpstr>Helvetica Neue Bold for IBM</vt:lpstr>
      <vt:lpstr>Helvetica Neue Light</vt:lpstr>
      <vt:lpstr>Helvetica Neue Medium</vt:lpstr>
      <vt:lpstr>Helvetica Neue Thin</vt:lpstr>
      <vt:lpstr>HelvNeue Bold for IBM</vt:lpstr>
      <vt:lpstr>HelvNeue Light for IBM</vt:lpstr>
      <vt:lpstr>LinLibertineI</vt:lpstr>
      <vt:lpstr>LinLibertineT</vt:lpstr>
      <vt:lpstr>LinLibertineTB</vt:lpstr>
      <vt:lpstr>rtxr</vt:lpstr>
      <vt:lpstr>Source Sans Pro ExtraLight</vt:lpstr>
      <vt:lpstr>Times New Roman</vt:lpstr>
      <vt:lpstr>Verdana</vt:lpstr>
      <vt:lpstr>White</vt:lpstr>
      <vt:lpstr>Blue</vt:lpstr>
      <vt:lpstr>PowerPoint Presentation</vt:lpstr>
      <vt:lpstr>PowerPoint Presentation</vt:lpstr>
      <vt:lpstr>PowerPoint Presentation</vt:lpstr>
      <vt:lpstr>The main problem</vt:lpstr>
      <vt:lpstr>Context</vt:lpstr>
      <vt:lpstr>Why does it matter?</vt:lpstr>
      <vt:lpstr>Why does it matter?</vt:lpstr>
      <vt:lpstr>Context</vt:lpstr>
      <vt:lpstr>Context</vt:lpstr>
      <vt:lpstr>Context</vt:lpstr>
      <vt:lpstr>AGENDA</vt:lpstr>
      <vt:lpstr>PowerPoint Presentation</vt:lpstr>
      <vt:lpstr>PowerPoint Presentation</vt:lpstr>
      <vt:lpstr>PowerPoint Presentation</vt:lpstr>
      <vt:lpstr>Prediction - HCBR</vt:lpstr>
      <vt:lpstr>Prediction - HCBR</vt:lpstr>
      <vt:lpstr>Prediction - HCBR</vt:lpstr>
      <vt:lpstr>Binary Classification problem</vt:lpstr>
      <vt:lpstr>Binary Classification problem</vt:lpstr>
      <vt:lpstr>Hypergraph Case-Based Reasoning</vt:lpstr>
      <vt:lpstr>Hypergraph representation</vt:lpstr>
      <vt:lpstr>Model Space and Model Selection</vt:lpstr>
      <vt:lpstr>Model Space and Model Selection</vt:lpstr>
      <vt:lpstr>Model Space and Model Selection</vt:lpstr>
      <vt:lpstr>Model Space and Model Selection</vt:lpstr>
      <vt:lpstr>Model Training</vt:lpstr>
      <vt:lpstr>Model Training</vt:lpstr>
      <vt:lpstr>Prediction</vt:lpstr>
      <vt:lpstr>Prediction</vt:lpstr>
      <vt:lpstr>Prediction</vt:lpstr>
      <vt:lpstr>Prediction</vt:lpstr>
      <vt:lpstr>Complexity</vt:lpstr>
      <vt:lpstr>Complexity</vt:lpstr>
      <vt:lpstr>Experiments and Results</vt:lpstr>
      <vt:lpstr>Experiments and Results</vt:lpstr>
      <vt:lpstr>Classification problem</vt:lpstr>
      <vt:lpstr>Classification problem</vt:lpstr>
      <vt:lpstr>Experiments and Results</vt:lpstr>
      <vt:lpstr>Improvements, WIP and future work</vt:lpstr>
      <vt:lpstr>Improvements, WIP and future work</vt:lpstr>
      <vt:lpstr>Improvements, WIP and future work</vt:lpstr>
      <vt:lpstr>PowerPoint Presentation</vt:lpstr>
      <vt:lpstr>PowerPoint Presentation</vt:lpstr>
      <vt:lpstr>European Court of Human Rights Open Data Project</vt:lpstr>
      <vt:lpstr>European Court of Human Rights Open Data Project</vt:lpstr>
      <vt:lpstr>European Court of Human Rights Open Data Project</vt:lpstr>
      <vt:lpstr>European Court of Human Rights Open Data Project</vt:lpstr>
      <vt:lpstr>European Court of Human Rights Open Data Project</vt:lpstr>
      <vt:lpstr>PowerPoint Presentation</vt:lpstr>
      <vt:lpstr>PowerPoint Presentation</vt:lpstr>
      <vt:lpstr>Baseline prediction – Previous study</vt:lpstr>
      <vt:lpstr>Baseline prediction – ECHR-OD</vt:lpstr>
      <vt:lpstr>Baseline prediction – ECHR-OD</vt:lpstr>
      <vt:lpstr>Baseline prediction – ECHR-OD</vt:lpstr>
      <vt:lpstr>Baseline prediction – ECHR-OD</vt:lpstr>
      <vt:lpstr>To be done...</vt:lpstr>
      <vt:lpstr>To be done...</vt:lpstr>
      <vt:lpstr>PowerPoint Presentation</vt:lpstr>
      <vt:lpstr>Direct justification with HCBR</vt:lpstr>
      <vt:lpstr>Direct justification with HCBR</vt:lpstr>
      <vt:lpstr>Direct justification with HCBR</vt:lpstr>
      <vt:lpstr>PowerPoint Presentation</vt:lpstr>
      <vt:lpstr>Explanation using graph reconstruction</vt:lpstr>
      <vt:lpstr>Explanation using graph reconstruction</vt:lpstr>
      <vt:lpstr>Explanation using graph reconstruction</vt:lpstr>
      <vt:lpstr>Explanation using graph reconstruction</vt:lpstr>
      <vt:lpstr>PowerPoint Presentation</vt:lpstr>
      <vt:lpstr>PowerPoint Presentation</vt:lpstr>
      <vt:lpstr>Contributions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lcmielowski</dc:creator>
  <cp:lastModifiedBy>ADMINIBM</cp:lastModifiedBy>
  <cp:revision>993</cp:revision>
  <dcterms:modified xsi:type="dcterms:W3CDTF">2018-10-20T19:34:55Z</dcterms:modified>
</cp:coreProperties>
</file>